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6" r:id="rId20"/>
    <p:sldId id="279" r:id="rId21"/>
    <p:sldId id="277" r:id="rId22"/>
    <p:sldId id="278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B622-C6F5-AE45-B0C3-99652416820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E6E2-8664-D848-98EF-02C9C6D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18" y="3333107"/>
            <a:ext cx="78345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 </a:t>
            </a:r>
            <a:r>
              <a:rPr lang="en-US" sz="3600" dirty="0" err="1" smtClean="0"/>
              <a:t>gustan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frutas</a:t>
            </a:r>
            <a:r>
              <a:rPr lang="en-US" sz="3600" dirty="0" smtClean="0"/>
              <a:t>. ¿</a:t>
            </a:r>
            <a:r>
              <a:rPr lang="en-US" sz="3600" dirty="0" err="1" smtClean="0"/>
              <a:t>Quiero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pera</a:t>
            </a:r>
            <a:r>
              <a:rPr lang="en-US" sz="3600" dirty="0" smtClean="0"/>
              <a:t> o </a:t>
            </a:r>
          </a:p>
          <a:p>
            <a:r>
              <a:rPr lang="en-US" sz="3600" dirty="0" err="1"/>
              <a:t>u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manzana</a:t>
            </a:r>
            <a:r>
              <a:rPr lang="en-US" sz="3600" dirty="0" smtClean="0"/>
              <a:t>? No </a:t>
            </a:r>
            <a:r>
              <a:rPr lang="en-US" sz="3600" dirty="0" err="1" smtClean="0"/>
              <a:t>sé</a:t>
            </a:r>
            <a:r>
              <a:rPr lang="en-US" sz="3600" dirty="0" smtClean="0"/>
              <a:t>. No </a:t>
            </a:r>
            <a:r>
              <a:rPr lang="en-US" sz="3600" dirty="0" err="1" smtClean="0"/>
              <a:t>puedo</a:t>
            </a:r>
            <a:r>
              <a:rPr lang="en-US" sz="3600" dirty="0" smtClean="0"/>
              <a:t> ______.</a:t>
            </a:r>
          </a:p>
          <a:p>
            <a:r>
              <a:rPr lang="en-US" sz="3600" dirty="0" smtClean="0"/>
              <a:t>a. </a:t>
            </a:r>
            <a:r>
              <a:rPr lang="en-US" sz="3600" dirty="0" err="1" smtClean="0"/>
              <a:t>Servir</a:t>
            </a:r>
            <a:r>
              <a:rPr lang="en-US" sz="3600" dirty="0" smtClean="0"/>
              <a:t>				b. </a:t>
            </a:r>
            <a:r>
              <a:rPr lang="en-US" sz="3600" dirty="0" err="1" smtClean="0"/>
              <a:t>escoger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en-US" sz="3600" dirty="0" err="1" smtClean="0"/>
              <a:t>Exigir</a:t>
            </a:r>
            <a:r>
              <a:rPr lang="en-US" sz="3600" dirty="0" smtClean="0"/>
              <a:t>				d. </a:t>
            </a:r>
            <a:r>
              <a:rPr lang="en-US" sz="3600" dirty="0" smtClean="0"/>
              <a:t>mayor</a:t>
            </a:r>
          </a:p>
          <a:p>
            <a:r>
              <a:rPr lang="en-US" sz="3600" dirty="0"/>
              <a:t>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21" y="223701"/>
            <a:ext cx="3957279" cy="26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23" y="2310349"/>
            <a:ext cx="74353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</a:t>
            </a:r>
            <a:r>
              <a:rPr lang="en-US" sz="3600" dirty="0" err="1" smtClean="0"/>
              <a:t>Tomás</a:t>
            </a:r>
            <a:r>
              <a:rPr lang="en-US" sz="3600" dirty="0" smtClean="0"/>
              <a:t> is younger than</a:t>
            </a:r>
          </a:p>
          <a:p>
            <a:r>
              <a:rPr lang="en-US" sz="3600" dirty="0" smtClean="0"/>
              <a:t>me”?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Tomás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menor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Tomás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más</a:t>
            </a:r>
            <a:r>
              <a:rPr lang="en-US" sz="3600" dirty="0" smtClean="0"/>
              <a:t> </a:t>
            </a:r>
            <a:r>
              <a:rPr lang="en-US" sz="3600" dirty="0" err="1" smtClean="0"/>
              <a:t>menor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Tomás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menor</a:t>
            </a:r>
            <a:r>
              <a:rPr lang="en-US" sz="3600" dirty="0" smtClean="0"/>
              <a:t> de </a:t>
            </a:r>
            <a:r>
              <a:rPr lang="en-US" sz="3600" dirty="0" err="1" smtClean="0"/>
              <a:t>yo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Tomás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más</a:t>
            </a:r>
            <a:r>
              <a:rPr lang="en-US" sz="3600" dirty="0" smtClean="0"/>
              <a:t> </a:t>
            </a:r>
            <a:r>
              <a:rPr lang="en-US" sz="3600" dirty="0" err="1" smtClean="0"/>
              <a:t>menor</a:t>
            </a:r>
            <a:r>
              <a:rPr lang="en-US" sz="3600" dirty="0" smtClean="0"/>
              <a:t> de </a:t>
            </a:r>
            <a:r>
              <a:rPr lang="en-US" sz="3600" dirty="0" err="1" smtClean="0"/>
              <a:t>yo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543" y="231073"/>
            <a:ext cx="2293572" cy="20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463" y="2364961"/>
            <a:ext cx="73901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“My aunt travels as much as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y mother”?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tía</a:t>
            </a:r>
            <a:r>
              <a:rPr lang="en-US" sz="3200" dirty="0" smtClean="0"/>
              <a:t> </a:t>
            </a:r>
            <a:r>
              <a:rPr lang="en-US" sz="3200" dirty="0" err="1" smtClean="0"/>
              <a:t>viaja</a:t>
            </a:r>
            <a:r>
              <a:rPr lang="en-US" sz="3200" dirty="0" smtClean="0"/>
              <a:t> tan </a:t>
            </a:r>
            <a:r>
              <a:rPr lang="en-US" sz="3200" dirty="0" err="1" smtClean="0"/>
              <a:t>como</a:t>
            </a:r>
            <a:r>
              <a:rPr lang="en-US" sz="3200" dirty="0" smtClean="0"/>
              <a:t> mi </a:t>
            </a:r>
            <a:r>
              <a:rPr lang="en-US" sz="3200" dirty="0" err="1" smtClean="0"/>
              <a:t>madre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tía</a:t>
            </a:r>
            <a:r>
              <a:rPr lang="en-US" sz="3200" dirty="0" smtClean="0"/>
              <a:t> </a:t>
            </a:r>
            <a:r>
              <a:rPr lang="en-US" sz="3200" dirty="0" err="1" smtClean="0"/>
              <a:t>viaja</a:t>
            </a:r>
            <a:r>
              <a:rPr lang="en-US" sz="3200" dirty="0" smtClean="0"/>
              <a:t> </a:t>
            </a:r>
            <a:r>
              <a:rPr lang="en-US" sz="3200" dirty="0" err="1" smtClean="0"/>
              <a:t>tanta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mi </a:t>
            </a:r>
            <a:r>
              <a:rPr lang="en-US" sz="3200" dirty="0" err="1" smtClean="0"/>
              <a:t>madre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tía</a:t>
            </a:r>
            <a:r>
              <a:rPr lang="en-US" sz="3200" dirty="0" smtClean="0"/>
              <a:t> </a:t>
            </a:r>
            <a:r>
              <a:rPr lang="en-US" sz="3200" dirty="0" err="1" smtClean="0"/>
              <a:t>viaja</a:t>
            </a:r>
            <a:r>
              <a:rPr lang="en-US" sz="3200" dirty="0" smtClean="0"/>
              <a:t> </a:t>
            </a:r>
            <a:r>
              <a:rPr lang="en-US" sz="3200" dirty="0" err="1" smtClean="0"/>
              <a:t>tanto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mi </a:t>
            </a:r>
            <a:r>
              <a:rPr lang="en-US" sz="3200" dirty="0" err="1" smtClean="0"/>
              <a:t>madre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tía</a:t>
            </a:r>
            <a:r>
              <a:rPr lang="en-US" sz="3200" dirty="0" smtClean="0"/>
              <a:t> </a:t>
            </a:r>
            <a:r>
              <a:rPr lang="en-US" sz="3200" dirty="0" err="1" smtClean="0"/>
              <a:t>viaja</a:t>
            </a:r>
            <a:r>
              <a:rPr lang="en-US" sz="3200" dirty="0" smtClean="0"/>
              <a:t> </a:t>
            </a:r>
            <a:r>
              <a:rPr lang="en-US" sz="3200" dirty="0" err="1" smtClean="0"/>
              <a:t>tanto</a:t>
            </a:r>
            <a:r>
              <a:rPr lang="en-US" sz="3200" dirty="0" smtClean="0"/>
              <a:t> mi </a:t>
            </a:r>
            <a:r>
              <a:rPr lang="en-US" sz="3200" dirty="0" err="1" smtClean="0"/>
              <a:t>madre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93" y="551868"/>
            <a:ext cx="2420572" cy="1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72" y="2962762"/>
            <a:ext cx="605372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¿</a:t>
            </a:r>
            <a:r>
              <a:rPr lang="en-US" sz="3000" dirty="0" err="1" smtClean="0"/>
              <a:t>Cómo</a:t>
            </a:r>
            <a:r>
              <a:rPr lang="en-US" sz="3000" dirty="0" smtClean="0"/>
              <a:t> se dice  “Olivia is prettier than </a:t>
            </a:r>
          </a:p>
          <a:p>
            <a:r>
              <a:rPr lang="en-US" sz="3000" dirty="0" smtClean="0"/>
              <a:t>her picture”?</a:t>
            </a:r>
          </a:p>
          <a:p>
            <a:pPr marL="742950" indent="-742950">
              <a:buAutoNum type="alphaLcPeriod"/>
            </a:pPr>
            <a:r>
              <a:rPr lang="en-US" sz="3000" dirty="0" smtClean="0"/>
              <a:t>Olivia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más</a:t>
            </a:r>
            <a:r>
              <a:rPr lang="en-US" sz="3000" dirty="0" smtClean="0"/>
              <a:t> </a:t>
            </a:r>
            <a:r>
              <a:rPr lang="en-US" sz="3000" dirty="0" err="1" smtClean="0"/>
              <a:t>bonita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foto</a:t>
            </a:r>
            <a:r>
              <a:rPr lang="en-US" sz="30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000" dirty="0" smtClean="0"/>
              <a:t>Olivia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muy</a:t>
            </a:r>
            <a:r>
              <a:rPr lang="en-US" sz="3000" dirty="0" smtClean="0"/>
              <a:t> </a:t>
            </a:r>
            <a:r>
              <a:rPr lang="en-US" sz="3000" dirty="0" err="1" smtClean="0"/>
              <a:t>bonita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foto</a:t>
            </a:r>
            <a:r>
              <a:rPr lang="en-US" sz="30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000" dirty="0" smtClean="0"/>
              <a:t>Olivia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más</a:t>
            </a:r>
            <a:r>
              <a:rPr lang="en-US" sz="3000" dirty="0" smtClean="0"/>
              <a:t> </a:t>
            </a:r>
            <a:r>
              <a:rPr lang="en-US" sz="3000" dirty="0" err="1" smtClean="0"/>
              <a:t>bonita</a:t>
            </a:r>
            <a:r>
              <a:rPr lang="en-US" sz="3000" dirty="0" smtClean="0"/>
              <a:t> de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foto</a:t>
            </a:r>
            <a:r>
              <a:rPr lang="en-US" sz="30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000" dirty="0" smtClean="0"/>
              <a:t>Olivia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muy</a:t>
            </a:r>
            <a:r>
              <a:rPr lang="en-US" sz="3000" dirty="0" smtClean="0"/>
              <a:t> </a:t>
            </a:r>
            <a:r>
              <a:rPr lang="en-US" sz="3000" dirty="0" err="1" smtClean="0"/>
              <a:t>bonita</a:t>
            </a:r>
            <a:r>
              <a:rPr lang="en-US" sz="3000" dirty="0" smtClean="0"/>
              <a:t> de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foto</a:t>
            </a:r>
            <a:r>
              <a:rPr lang="en-US" sz="3000" dirty="0" smtClean="0"/>
              <a:t>. </a:t>
            </a:r>
            <a:endParaRPr lang="en-US" sz="3000" dirty="0" smtClean="0"/>
          </a:p>
          <a:p>
            <a:r>
              <a:rPr lang="en-US" sz="3000" dirty="0"/>
              <a:t>A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36" y="222769"/>
            <a:ext cx="1542776" cy="22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974" y="2883401"/>
            <a:ext cx="73634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“John slept 8 hours last</a:t>
            </a:r>
          </a:p>
          <a:p>
            <a:r>
              <a:rPr lang="en-US" sz="3600" dirty="0" smtClean="0"/>
              <a:t>night”?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Juan </a:t>
            </a:r>
            <a:r>
              <a:rPr lang="en-US" sz="3600" dirty="0" err="1" smtClean="0"/>
              <a:t>dormió</a:t>
            </a:r>
            <a:r>
              <a:rPr lang="en-US" sz="3600" dirty="0" smtClean="0"/>
              <a:t> 8 </a:t>
            </a:r>
            <a:r>
              <a:rPr lang="en-US" sz="3600" dirty="0" err="1" smtClean="0"/>
              <a:t>horas</a:t>
            </a:r>
            <a:r>
              <a:rPr lang="en-US" sz="3600" dirty="0" smtClean="0"/>
              <a:t> </a:t>
            </a:r>
            <a:r>
              <a:rPr lang="en-US" sz="3600" dirty="0" err="1" smtClean="0"/>
              <a:t>anoche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Juan </a:t>
            </a:r>
            <a:r>
              <a:rPr lang="en-US" sz="3600" dirty="0" err="1" smtClean="0"/>
              <a:t>duermó</a:t>
            </a:r>
            <a:r>
              <a:rPr lang="en-US" sz="3600" dirty="0" smtClean="0"/>
              <a:t> 8 </a:t>
            </a:r>
            <a:r>
              <a:rPr lang="en-US" sz="3600" dirty="0" err="1" smtClean="0"/>
              <a:t>horas</a:t>
            </a:r>
            <a:r>
              <a:rPr lang="en-US" sz="3600" dirty="0" smtClean="0"/>
              <a:t> </a:t>
            </a:r>
            <a:r>
              <a:rPr lang="en-US" sz="3600" dirty="0" err="1" smtClean="0"/>
              <a:t>anoche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Juan </a:t>
            </a:r>
            <a:r>
              <a:rPr lang="en-US" sz="3600" dirty="0" err="1" smtClean="0"/>
              <a:t>dormó</a:t>
            </a:r>
            <a:r>
              <a:rPr lang="en-US" sz="3600" dirty="0" smtClean="0"/>
              <a:t> 8 </a:t>
            </a:r>
            <a:r>
              <a:rPr lang="en-US" sz="3600" dirty="0" err="1" smtClean="0"/>
              <a:t>horas</a:t>
            </a:r>
            <a:r>
              <a:rPr lang="en-US" sz="3600" dirty="0" smtClean="0"/>
              <a:t> </a:t>
            </a:r>
            <a:r>
              <a:rPr lang="en-US" sz="3600" dirty="0" err="1" smtClean="0"/>
              <a:t>anoche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Juan </a:t>
            </a:r>
            <a:r>
              <a:rPr lang="en-US" sz="3600" dirty="0" err="1" smtClean="0"/>
              <a:t>durmió</a:t>
            </a:r>
            <a:r>
              <a:rPr lang="en-US" sz="3600" dirty="0" smtClean="0"/>
              <a:t> 8 </a:t>
            </a:r>
            <a:r>
              <a:rPr lang="en-US" sz="3600" dirty="0" err="1" smtClean="0"/>
              <a:t>horas</a:t>
            </a:r>
            <a:r>
              <a:rPr lang="en-US" sz="3600" dirty="0" smtClean="0"/>
              <a:t> </a:t>
            </a:r>
            <a:r>
              <a:rPr lang="en-US" sz="3600" dirty="0" err="1" smtClean="0"/>
              <a:t>anoche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541334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041" y="2909855"/>
            <a:ext cx="72412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“The teacher repeated</a:t>
            </a:r>
          </a:p>
          <a:p>
            <a:r>
              <a:rPr lang="en-US" sz="3600" dirty="0" err="1" smtClean="0"/>
              <a:t>Th</a:t>
            </a:r>
            <a:r>
              <a:rPr lang="en-US" sz="3600" dirty="0" smtClean="0"/>
              <a:t> question”?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profesor</a:t>
            </a:r>
            <a:r>
              <a:rPr lang="en-US" sz="3600" dirty="0" smtClean="0"/>
              <a:t> </a:t>
            </a:r>
            <a:r>
              <a:rPr lang="en-US" sz="3600" dirty="0" err="1" smtClean="0"/>
              <a:t>repetió</a:t>
            </a:r>
            <a:r>
              <a:rPr lang="en-US" sz="3600" dirty="0" smtClean="0"/>
              <a:t> la </a:t>
            </a:r>
            <a:r>
              <a:rPr lang="en-US" sz="3600" dirty="0" err="1" smtClean="0"/>
              <a:t>pregunta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profesor</a:t>
            </a:r>
            <a:r>
              <a:rPr lang="en-US" sz="3600" dirty="0" smtClean="0"/>
              <a:t> </a:t>
            </a:r>
            <a:r>
              <a:rPr lang="en-US" sz="3600" dirty="0" err="1" smtClean="0"/>
              <a:t>repetó</a:t>
            </a:r>
            <a:r>
              <a:rPr lang="en-US" sz="3600" dirty="0" smtClean="0"/>
              <a:t> la </a:t>
            </a:r>
            <a:r>
              <a:rPr lang="en-US" sz="3600" dirty="0" err="1" smtClean="0"/>
              <a:t>pregunta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profesor</a:t>
            </a:r>
            <a:r>
              <a:rPr lang="en-US" sz="3600" dirty="0" smtClean="0"/>
              <a:t> </a:t>
            </a:r>
            <a:r>
              <a:rPr lang="en-US" sz="3600" dirty="0" err="1" smtClean="0"/>
              <a:t>repietió</a:t>
            </a:r>
            <a:r>
              <a:rPr lang="en-US" sz="3600" dirty="0" smtClean="0"/>
              <a:t> la </a:t>
            </a:r>
            <a:r>
              <a:rPr lang="en-US" sz="3600" dirty="0" err="1" smtClean="0"/>
              <a:t>pregunta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profesor</a:t>
            </a:r>
            <a:r>
              <a:rPr lang="en-US" sz="3600" dirty="0" smtClean="0"/>
              <a:t> </a:t>
            </a:r>
            <a:r>
              <a:rPr lang="en-US" sz="3600" dirty="0" err="1" smtClean="0"/>
              <a:t>repitió</a:t>
            </a:r>
            <a:r>
              <a:rPr lang="en-US" sz="3600" dirty="0" smtClean="0"/>
              <a:t> la </a:t>
            </a:r>
            <a:r>
              <a:rPr lang="en-US" sz="3600" dirty="0" err="1" smtClean="0"/>
              <a:t>pregunta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r>
              <a:rPr lang="en-US" sz="3600" dirty="0"/>
              <a:t>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534955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46" y="2395885"/>
            <a:ext cx="8518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</a:t>
            </a:r>
            <a:r>
              <a:rPr lang="en-US" sz="3600" dirty="0" err="1" smtClean="0"/>
              <a:t>Lucina</a:t>
            </a:r>
            <a:r>
              <a:rPr lang="en-US" sz="3600" dirty="0" smtClean="0"/>
              <a:t> gave me the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elicious mushrooms.”  </a:t>
            </a:r>
          </a:p>
          <a:p>
            <a:r>
              <a:rPr lang="en-US" sz="3600" dirty="0" smtClean="0"/>
              <a:t>a. </a:t>
            </a:r>
            <a:r>
              <a:rPr lang="en-US" sz="3600" dirty="0" err="1" smtClean="0"/>
              <a:t>Lucina</a:t>
            </a:r>
            <a:r>
              <a:rPr lang="en-US" sz="3600" dirty="0" smtClean="0"/>
              <a:t> da me los </a:t>
            </a:r>
            <a:r>
              <a:rPr lang="en-US" sz="3600" dirty="0" err="1" smtClean="0"/>
              <a:t>champiñones</a:t>
            </a:r>
            <a:r>
              <a:rPr lang="en-US" sz="3600" dirty="0" smtClean="0"/>
              <a:t> </a:t>
            </a:r>
            <a:r>
              <a:rPr lang="en-US" sz="3600" dirty="0" err="1" smtClean="0"/>
              <a:t>sabrosos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b. </a:t>
            </a:r>
            <a:r>
              <a:rPr lang="en-US" sz="3600" dirty="0" err="1" smtClean="0"/>
              <a:t>Lucina</a:t>
            </a:r>
            <a:r>
              <a:rPr lang="en-US" sz="3600" dirty="0" smtClean="0"/>
              <a:t> me da los </a:t>
            </a:r>
            <a:r>
              <a:rPr lang="en-US" sz="3600" dirty="0" err="1" smtClean="0"/>
              <a:t>champiñones</a:t>
            </a:r>
            <a:r>
              <a:rPr lang="en-US" sz="3600" dirty="0" smtClean="0"/>
              <a:t> </a:t>
            </a:r>
            <a:r>
              <a:rPr lang="en-US" sz="3600" dirty="0" err="1" smtClean="0"/>
              <a:t>sabrosos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c. </a:t>
            </a:r>
            <a:r>
              <a:rPr lang="en-US" sz="3600" dirty="0" err="1" smtClean="0"/>
              <a:t>Lucina</a:t>
            </a:r>
            <a:r>
              <a:rPr lang="en-US" sz="3600" dirty="0" smtClean="0"/>
              <a:t> me </a:t>
            </a:r>
            <a:r>
              <a:rPr lang="en-US" sz="3600" dirty="0" err="1" smtClean="0"/>
              <a:t>dio</a:t>
            </a:r>
            <a:r>
              <a:rPr lang="en-US" sz="3600" dirty="0" smtClean="0"/>
              <a:t> los </a:t>
            </a:r>
            <a:r>
              <a:rPr lang="en-US" sz="3600" dirty="0" err="1" smtClean="0"/>
              <a:t>champiñones</a:t>
            </a:r>
            <a:r>
              <a:rPr lang="en-US" sz="3600" dirty="0" smtClean="0"/>
              <a:t> </a:t>
            </a:r>
            <a:r>
              <a:rPr lang="en-US" sz="3600" dirty="0" err="1" smtClean="0"/>
              <a:t>sabrosos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d. </a:t>
            </a:r>
            <a:r>
              <a:rPr lang="en-US" sz="3600" dirty="0" err="1" smtClean="0"/>
              <a:t>Lucina</a:t>
            </a:r>
            <a:r>
              <a:rPr lang="en-US" sz="3600" dirty="0" smtClean="0"/>
              <a:t> </a:t>
            </a:r>
            <a:r>
              <a:rPr lang="en-US" sz="3600" dirty="0" err="1" smtClean="0"/>
              <a:t>dio</a:t>
            </a:r>
            <a:r>
              <a:rPr lang="en-US" sz="3600" dirty="0" smtClean="0"/>
              <a:t> me los </a:t>
            </a:r>
            <a:r>
              <a:rPr lang="en-US" sz="3600" dirty="0" err="1" smtClean="0"/>
              <a:t>champiñones</a:t>
            </a:r>
            <a:r>
              <a:rPr lang="en-US" sz="3600" dirty="0" smtClean="0"/>
              <a:t> </a:t>
            </a:r>
            <a:r>
              <a:rPr lang="en-US" sz="3600" dirty="0" err="1" smtClean="0"/>
              <a:t>sabrosos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C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77" y="398281"/>
            <a:ext cx="2440227" cy="18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55" y="2968946"/>
            <a:ext cx="68916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That is the cleanest table of all.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la mesa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limpia</a:t>
            </a:r>
            <a:r>
              <a:rPr lang="en-US" sz="3200" dirty="0" smtClean="0"/>
              <a:t> de </a:t>
            </a:r>
            <a:r>
              <a:rPr lang="en-US" sz="3200" dirty="0" err="1" smtClean="0"/>
              <a:t>todas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la mesa </a:t>
            </a:r>
            <a:r>
              <a:rPr lang="en-US" sz="3200" dirty="0" err="1" smtClean="0"/>
              <a:t>mejor</a:t>
            </a:r>
            <a:r>
              <a:rPr lang="en-US" sz="3200" dirty="0" smtClean="0"/>
              <a:t> </a:t>
            </a:r>
            <a:r>
              <a:rPr lang="en-US" sz="3200" dirty="0" err="1" smtClean="0"/>
              <a:t>limpia</a:t>
            </a:r>
            <a:r>
              <a:rPr lang="en-US" sz="3200" dirty="0" smtClean="0"/>
              <a:t> de </a:t>
            </a:r>
            <a:r>
              <a:rPr lang="en-US" sz="3200" dirty="0" err="1" smtClean="0"/>
              <a:t>todas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mesa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muy</a:t>
            </a:r>
            <a:r>
              <a:rPr lang="en-US" sz="3200" dirty="0" smtClean="0"/>
              <a:t> </a:t>
            </a:r>
            <a:r>
              <a:rPr lang="en-US" sz="3200" dirty="0" err="1" smtClean="0"/>
              <a:t>limpia</a:t>
            </a:r>
            <a:r>
              <a:rPr lang="en-US" sz="3200" dirty="0" smtClean="0"/>
              <a:t> de </a:t>
            </a:r>
            <a:r>
              <a:rPr lang="en-US" sz="3200" dirty="0" err="1" smtClean="0"/>
              <a:t>todas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Esa</a:t>
            </a:r>
            <a:r>
              <a:rPr lang="en-US" sz="3200" dirty="0" smtClean="0"/>
              <a:t> mesa </a:t>
            </a:r>
            <a:r>
              <a:rPr lang="en-US" sz="3200" dirty="0" err="1" smtClean="0"/>
              <a:t>limpia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de </a:t>
            </a:r>
            <a:r>
              <a:rPr lang="en-US" sz="3200" dirty="0" err="1" smtClean="0"/>
              <a:t>todas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05" y="555946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7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637" y="2939646"/>
            <a:ext cx="82085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“I asked her for the menu”?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Yo</a:t>
            </a:r>
            <a:r>
              <a:rPr lang="en-US" sz="3600" dirty="0" smtClean="0"/>
              <a:t> la </a:t>
            </a:r>
            <a:r>
              <a:rPr lang="en-US" sz="3600" dirty="0" err="1" smtClean="0"/>
              <a:t>pedí</a:t>
            </a:r>
            <a:r>
              <a:rPr lang="en-US" sz="3600" dirty="0" smtClean="0"/>
              <a:t> el </a:t>
            </a:r>
            <a:r>
              <a:rPr lang="en-US" sz="3600" dirty="0" err="1" smtClean="0"/>
              <a:t>menú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Yo</a:t>
            </a:r>
            <a:r>
              <a:rPr lang="en-US" sz="3600" dirty="0" smtClean="0"/>
              <a:t> le </a:t>
            </a:r>
            <a:r>
              <a:rPr lang="en-US" sz="3600" dirty="0" err="1" smtClean="0"/>
              <a:t>pedí</a:t>
            </a:r>
            <a:r>
              <a:rPr lang="en-US" sz="3600" dirty="0" smtClean="0"/>
              <a:t> el </a:t>
            </a:r>
            <a:r>
              <a:rPr lang="en-US" sz="3600" dirty="0" err="1" smtClean="0"/>
              <a:t>menú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Yo</a:t>
            </a:r>
            <a:r>
              <a:rPr lang="en-US" sz="3600" dirty="0" smtClean="0"/>
              <a:t> la </a:t>
            </a:r>
            <a:r>
              <a:rPr lang="en-US" sz="3600" dirty="0" err="1" smtClean="0"/>
              <a:t>pidí</a:t>
            </a:r>
            <a:r>
              <a:rPr lang="en-US" sz="3600" dirty="0" smtClean="0"/>
              <a:t> el </a:t>
            </a:r>
            <a:r>
              <a:rPr lang="en-US" sz="3600" dirty="0" err="1" smtClean="0"/>
              <a:t>menú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Yo</a:t>
            </a:r>
            <a:r>
              <a:rPr lang="en-US" sz="3600" dirty="0" smtClean="0"/>
              <a:t> se </a:t>
            </a:r>
            <a:r>
              <a:rPr lang="en-US" sz="3600" dirty="0" err="1" smtClean="0"/>
              <a:t>pedí</a:t>
            </a:r>
            <a:r>
              <a:rPr lang="en-US" sz="3600" dirty="0" smtClean="0"/>
              <a:t> el </a:t>
            </a:r>
            <a:r>
              <a:rPr lang="en-US" sz="3600" dirty="0" err="1" smtClean="0"/>
              <a:t>menú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B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22" y="207719"/>
            <a:ext cx="1851306" cy="27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85" y="3386014"/>
            <a:ext cx="72518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dice, “You wrote it to her”?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Le la </a:t>
            </a:r>
            <a:r>
              <a:rPr lang="en-US" sz="3600" dirty="0" err="1" smtClean="0"/>
              <a:t>escribiste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Se la </a:t>
            </a:r>
            <a:r>
              <a:rPr lang="en-US" sz="3600" dirty="0" err="1" smtClean="0"/>
              <a:t>escribiste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Tú</a:t>
            </a:r>
            <a:r>
              <a:rPr lang="en-US" sz="3600" dirty="0" smtClean="0"/>
              <a:t> la </a:t>
            </a:r>
            <a:r>
              <a:rPr lang="en-US" sz="3600" dirty="0" err="1" smtClean="0"/>
              <a:t>escribiste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Me la </a:t>
            </a:r>
            <a:r>
              <a:rPr lang="en-US" sz="3600" dirty="0" err="1" smtClean="0"/>
              <a:t>escribiste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B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54" y="133350"/>
            <a:ext cx="2073545" cy="27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888" y="3200841"/>
            <a:ext cx="73208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“They gave us the answer”?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dieron</a:t>
            </a:r>
            <a:r>
              <a:rPr lang="en-US" sz="3200" dirty="0" smtClean="0"/>
              <a:t> la </a:t>
            </a:r>
            <a:r>
              <a:rPr lang="en-US" sz="3200" dirty="0" err="1" smtClean="0"/>
              <a:t>respuesta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la </a:t>
            </a:r>
            <a:r>
              <a:rPr lang="en-US" sz="3200" dirty="0" err="1" smtClean="0"/>
              <a:t>respuesta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Dieron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la </a:t>
            </a:r>
            <a:r>
              <a:rPr lang="en-US" sz="3200" dirty="0" err="1" smtClean="0"/>
              <a:t>respuesta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Dan </a:t>
            </a:r>
            <a:r>
              <a:rPr lang="en-US" sz="3200" dirty="0" err="1" smtClean="0"/>
              <a:t>nos</a:t>
            </a:r>
            <a:r>
              <a:rPr lang="en-US" sz="3200" dirty="0" smtClean="0"/>
              <a:t> la </a:t>
            </a:r>
            <a:r>
              <a:rPr lang="en-US" sz="3200" dirty="0" err="1" smtClean="0"/>
              <a:t>respuesta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50409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431" y="3280200"/>
            <a:ext cx="75412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Esta</a:t>
            </a:r>
            <a:r>
              <a:rPr lang="en-US" sz="3200" dirty="0" smtClean="0"/>
              <a:t> carne _____________ </a:t>
            </a:r>
            <a:r>
              <a:rPr lang="en-US" sz="3200" dirty="0" err="1" smtClean="0"/>
              <a:t>pollo</a:t>
            </a:r>
            <a:r>
              <a:rPr lang="en-US" sz="3200" dirty="0" smtClean="0"/>
              <a:t>, </a:t>
            </a:r>
            <a:r>
              <a:rPr lang="en-US" sz="3200" dirty="0" err="1" smtClean="0"/>
              <a:t>pero</a:t>
            </a:r>
            <a:r>
              <a:rPr lang="en-US" sz="3200" dirty="0" smtClean="0"/>
              <a:t> no </a:t>
            </a:r>
            <a:r>
              <a:rPr lang="en-US" sz="3200" dirty="0" err="1" smtClean="0"/>
              <a:t>es</a:t>
            </a:r>
            <a:endParaRPr lang="en-US" sz="3200" dirty="0" smtClean="0"/>
          </a:p>
          <a:p>
            <a:r>
              <a:rPr lang="en-US" sz="3200" dirty="0" err="1"/>
              <a:t>p</a:t>
            </a:r>
            <a:r>
              <a:rPr lang="en-US" sz="3200" dirty="0" err="1" smtClean="0"/>
              <a:t>ollo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a. </a:t>
            </a:r>
            <a:r>
              <a:rPr lang="en-US" sz="3200" dirty="0" err="1" smtClean="0"/>
              <a:t>Muere</a:t>
            </a:r>
            <a:r>
              <a:rPr lang="en-US" sz="3200" dirty="0" smtClean="0"/>
              <a:t>				b. </a:t>
            </a:r>
            <a:r>
              <a:rPr lang="en-US" sz="3200" dirty="0" err="1" smtClean="0"/>
              <a:t>pide</a:t>
            </a:r>
            <a:r>
              <a:rPr lang="en-US" sz="3200" dirty="0" smtClean="0"/>
              <a:t> a</a:t>
            </a:r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Recomienda</a:t>
            </a:r>
            <a:r>
              <a:rPr lang="en-US" sz="3200" dirty="0" smtClean="0"/>
              <a:t>		d. </a:t>
            </a:r>
            <a:r>
              <a:rPr lang="en-US" sz="3200" dirty="0" err="1" smtClean="0"/>
              <a:t>sabe</a:t>
            </a:r>
            <a:r>
              <a:rPr lang="en-US" sz="3200" dirty="0" smtClean="0"/>
              <a:t> </a:t>
            </a:r>
            <a:r>
              <a:rPr lang="en-US" sz="3200" dirty="0" smtClean="0"/>
              <a:t>a</a:t>
            </a:r>
          </a:p>
          <a:p>
            <a:r>
              <a:rPr lang="en-US" sz="3200" dirty="0"/>
              <a:t>D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50409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128" y="3121481"/>
            <a:ext cx="68637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Ella __________ el </a:t>
            </a:r>
            <a:r>
              <a:rPr lang="en-US" sz="3600" dirty="0" err="1" smtClean="0"/>
              <a:t>coche</a:t>
            </a:r>
            <a:r>
              <a:rPr lang="en-US" sz="3600" dirty="0" smtClean="0"/>
              <a:t> </a:t>
            </a:r>
            <a:r>
              <a:rPr lang="en-US" sz="3600" dirty="0" err="1" smtClean="0"/>
              <a:t>muy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Condujió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Condujo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Conducir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conduje</a:t>
            </a:r>
            <a:endParaRPr lang="en-US" sz="3600" dirty="0" smtClean="0"/>
          </a:p>
          <a:p>
            <a:r>
              <a:rPr lang="en-US" sz="3600" dirty="0"/>
              <a:t>B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80" y="587727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626" y="3597639"/>
            <a:ext cx="60388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Paco</a:t>
            </a:r>
            <a:r>
              <a:rPr lang="en-US" sz="3200" dirty="0" smtClean="0"/>
              <a:t> _________ a </a:t>
            </a:r>
            <a:r>
              <a:rPr lang="en-US" sz="3200" dirty="0" err="1" smtClean="0"/>
              <a:t>las</a:t>
            </a:r>
            <a:r>
              <a:rPr lang="en-US" sz="3200" dirty="0" smtClean="0"/>
              <a:t> 5 de la </a:t>
            </a:r>
            <a:r>
              <a:rPr lang="en-US" sz="3200" dirty="0" err="1" smtClean="0"/>
              <a:t>tarde</a:t>
            </a:r>
            <a:r>
              <a:rPr lang="en-US" sz="3200" dirty="0" smtClean="0"/>
              <a:t>.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 smtClean="0"/>
              <a:t>Vine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Vieno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Vino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vinó</a:t>
            </a:r>
            <a:endParaRPr lang="en-US" sz="3200" dirty="0" smtClean="0"/>
          </a:p>
          <a:p>
            <a:r>
              <a:rPr lang="en-US" sz="3200" dirty="0"/>
              <a:t>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53" y="13335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236" y="3227294"/>
            <a:ext cx="53984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Yo</a:t>
            </a:r>
            <a:r>
              <a:rPr lang="en-US" sz="3200" dirty="0" smtClean="0"/>
              <a:t> _________ la </a:t>
            </a:r>
            <a:r>
              <a:rPr lang="en-US" sz="3200" dirty="0" err="1" smtClean="0"/>
              <a:t>carta</a:t>
            </a:r>
            <a:r>
              <a:rPr lang="en-US" sz="3200" dirty="0" smtClean="0"/>
              <a:t> al </a:t>
            </a:r>
            <a:r>
              <a:rPr lang="en-US" sz="3200" dirty="0" err="1" smtClean="0"/>
              <a:t>inglés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Traducir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err="1" smtClean="0"/>
              <a:t>Tradují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err="1" smtClean="0"/>
              <a:t>Traduje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err="1" smtClean="0"/>
              <a:t>tradujé</a:t>
            </a:r>
            <a:endParaRPr lang="en-US" sz="3200" dirty="0" smtClean="0"/>
          </a:p>
          <a:p>
            <a:r>
              <a:rPr lang="en-US" sz="3200" dirty="0"/>
              <a:t>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05" y="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59" y="3386014"/>
            <a:ext cx="77020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¿A 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país</a:t>
            </a:r>
            <a:r>
              <a:rPr lang="en-US" sz="3600" dirty="0" smtClean="0"/>
              <a:t> </a:t>
            </a:r>
            <a:r>
              <a:rPr lang="en-US" sz="3600" dirty="0" err="1" smtClean="0"/>
              <a:t>peretence</a:t>
            </a:r>
            <a:r>
              <a:rPr lang="en-US" sz="3600" dirty="0" smtClean="0"/>
              <a:t> la </a:t>
            </a:r>
            <a:r>
              <a:rPr lang="en-US" sz="3600" dirty="0" err="1" smtClean="0"/>
              <a:t>isla</a:t>
            </a:r>
            <a:r>
              <a:rPr lang="en-US" sz="3600" dirty="0" smtClean="0"/>
              <a:t> de Pascua?</a:t>
            </a:r>
          </a:p>
          <a:p>
            <a:r>
              <a:rPr lang="en-US" sz="3600" dirty="0" smtClean="0"/>
              <a:t>a. a Argentina			b. a Ecuador</a:t>
            </a:r>
          </a:p>
          <a:p>
            <a:r>
              <a:rPr lang="en-US" sz="3600" dirty="0" smtClean="0"/>
              <a:t>c. a </a:t>
            </a:r>
            <a:r>
              <a:rPr lang="en-US" sz="3600" dirty="0" err="1" smtClean="0"/>
              <a:t>España</a:t>
            </a:r>
            <a:r>
              <a:rPr lang="en-US" sz="3600" dirty="0" smtClean="0"/>
              <a:t>				d. a </a:t>
            </a:r>
            <a:r>
              <a:rPr lang="en-US" sz="3600" dirty="0" smtClean="0"/>
              <a:t>Chile</a:t>
            </a:r>
          </a:p>
          <a:p>
            <a:r>
              <a:rPr lang="en-US" sz="3600" dirty="0"/>
              <a:t>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5327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3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33" y="3915078"/>
            <a:ext cx="5034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la </a:t>
            </a:r>
            <a:r>
              <a:rPr lang="en-US" sz="3600" dirty="0" err="1" smtClean="0"/>
              <a:t>semana</a:t>
            </a:r>
            <a:r>
              <a:rPr lang="en-US" sz="3600" dirty="0" smtClean="0"/>
              <a:t> </a:t>
            </a:r>
            <a:r>
              <a:rPr lang="en-US" sz="3600" dirty="0" err="1" smtClean="0"/>
              <a:t>santa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597206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72" y="3438920"/>
            <a:ext cx="84024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el festival de </a:t>
            </a:r>
            <a:r>
              <a:rPr lang="en-US" sz="3600" dirty="0" err="1" smtClean="0"/>
              <a:t>Viña</a:t>
            </a:r>
            <a:r>
              <a:rPr lang="en-US" sz="3600" dirty="0" smtClean="0"/>
              <a:t> del Mar?</a:t>
            </a:r>
          </a:p>
          <a:p>
            <a:r>
              <a:rPr lang="en-US" sz="3600" dirty="0" smtClean="0"/>
              <a:t>a. </a:t>
            </a:r>
            <a:r>
              <a:rPr lang="en-US" sz="3600" dirty="0" err="1"/>
              <a:t>U</a:t>
            </a:r>
            <a:r>
              <a:rPr lang="en-US" sz="3600" dirty="0" err="1" smtClean="0"/>
              <a:t>na</a:t>
            </a:r>
            <a:r>
              <a:rPr lang="en-US" sz="3600" dirty="0" smtClean="0"/>
              <a:t> fiesta de vino</a:t>
            </a:r>
          </a:p>
          <a:p>
            <a:r>
              <a:rPr lang="en-US" sz="3600" dirty="0" smtClean="0"/>
              <a:t>b. Un festival </a:t>
            </a:r>
            <a:r>
              <a:rPr lang="en-US" sz="3600" dirty="0" err="1" smtClean="0"/>
              <a:t>Internacional</a:t>
            </a:r>
            <a:r>
              <a:rPr lang="en-US" sz="3600" dirty="0" smtClean="0"/>
              <a:t> de </a:t>
            </a:r>
            <a:r>
              <a:rPr lang="en-US" sz="3600" dirty="0" err="1" smtClean="0"/>
              <a:t>música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celebrar</a:t>
            </a:r>
            <a:r>
              <a:rPr lang="en-US" sz="3600" dirty="0" smtClean="0"/>
              <a:t> la </a:t>
            </a:r>
            <a:r>
              <a:rPr lang="en-US" sz="3600" dirty="0" err="1" smtClean="0"/>
              <a:t>cultura</a:t>
            </a:r>
            <a:r>
              <a:rPr lang="en-US" sz="3600" dirty="0" smtClean="0"/>
              <a:t> </a:t>
            </a:r>
            <a:r>
              <a:rPr lang="en-US" sz="3600" dirty="0" err="1" smtClean="0"/>
              <a:t>chilena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2" y="338993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05" y="3348664"/>
            <a:ext cx="79432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camarero</a:t>
            </a:r>
            <a:r>
              <a:rPr lang="en-US" sz="3600" dirty="0" smtClean="0"/>
              <a:t> era </a:t>
            </a:r>
            <a:r>
              <a:rPr lang="en-US" sz="3600" dirty="0" err="1" smtClean="0"/>
              <a:t>muy</a:t>
            </a:r>
            <a:r>
              <a:rPr lang="en-US" sz="3600" dirty="0" smtClean="0"/>
              <a:t> </a:t>
            </a:r>
            <a:r>
              <a:rPr lang="en-US" sz="3600" dirty="0" err="1" smtClean="0"/>
              <a:t>bueno</a:t>
            </a:r>
            <a:r>
              <a:rPr lang="en-US" sz="3600" dirty="0" smtClean="0"/>
              <a:t> y </a:t>
            </a:r>
            <a:r>
              <a:rPr lang="en-US" sz="3600" dirty="0" err="1" smtClean="0"/>
              <a:t>nos</a:t>
            </a:r>
            <a:r>
              <a:rPr lang="en-US" sz="3600" dirty="0" smtClean="0"/>
              <a:t> ______</a:t>
            </a:r>
          </a:p>
          <a:p>
            <a:r>
              <a:rPr lang="en-US" sz="3600" dirty="0" err="1"/>
              <a:t>n</a:t>
            </a:r>
            <a:r>
              <a:rPr lang="en-US" sz="3600" dirty="0" err="1" smtClean="0"/>
              <a:t>uestra</a:t>
            </a:r>
            <a:r>
              <a:rPr lang="en-US" sz="3600" dirty="0" smtClean="0"/>
              <a:t> comida </a:t>
            </a:r>
            <a:r>
              <a:rPr lang="en-US" sz="3600" dirty="0" err="1" smtClean="0"/>
              <a:t>muy</a:t>
            </a:r>
            <a:r>
              <a:rPr lang="en-US" sz="3600" dirty="0" smtClean="0"/>
              <a:t> </a:t>
            </a:r>
            <a:r>
              <a:rPr lang="en-US" sz="3600" dirty="0" err="1" smtClean="0"/>
              <a:t>rápido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a. </a:t>
            </a:r>
            <a:r>
              <a:rPr lang="en-US" sz="3600" dirty="0" err="1"/>
              <a:t>p</a:t>
            </a:r>
            <a:r>
              <a:rPr lang="en-US" sz="3600" dirty="0" err="1" smtClean="0"/>
              <a:t>robó</a:t>
            </a:r>
            <a:r>
              <a:rPr lang="en-US" sz="3600" dirty="0" smtClean="0"/>
              <a:t>					b. </a:t>
            </a:r>
            <a:r>
              <a:rPr lang="en-US" sz="3600" dirty="0" err="1" smtClean="0"/>
              <a:t>supo</a:t>
            </a:r>
            <a:endParaRPr lang="en-US" sz="3600" dirty="0" smtClean="0"/>
          </a:p>
          <a:p>
            <a:pPr marL="742950" indent="-742950">
              <a:buAutoNum type="alphaLcPeriod" startAt="3"/>
            </a:pPr>
            <a:r>
              <a:rPr lang="en-US" sz="3600" dirty="0" err="1" smtClean="0"/>
              <a:t>menendó</a:t>
            </a:r>
            <a:r>
              <a:rPr lang="en-US" sz="3600" dirty="0" smtClean="0"/>
              <a:t>			d. </a:t>
            </a:r>
            <a:r>
              <a:rPr lang="en-US" sz="3600" dirty="0" err="1" smtClean="0"/>
              <a:t>sirvió</a:t>
            </a:r>
            <a:endParaRPr lang="en-US" sz="3600" dirty="0" smtClean="0"/>
          </a:p>
          <a:p>
            <a:r>
              <a:rPr lang="en-US" sz="3600" dirty="0"/>
              <a:t>D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38" y="35352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98" y="3438920"/>
            <a:ext cx="78155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 hay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verdura</a:t>
            </a:r>
            <a:r>
              <a:rPr lang="en-US" sz="3200" dirty="0" smtClean="0"/>
              <a:t> </a:t>
            </a:r>
            <a:r>
              <a:rPr lang="en-US" sz="3200" dirty="0" err="1" smtClean="0"/>
              <a:t>nueva</a:t>
            </a:r>
            <a:r>
              <a:rPr lang="en-US" sz="3200" dirty="0" smtClean="0"/>
              <a:t>, mi </a:t>
            </a:r>
            <a:r>
              <a:rPr lang="en-US" sz="3200" dirty="0" err="1" smtClean="0"/>
              <a:t>mamá</a:t>
            </a:r>
            <a:r>
              <a:rPr lang="en-US" sz="3200" dirty="0" smtClean="0"/>
              <a:t> </a:t>
            </a:r>
            <a:r>
              <a:rPr lang="en-US" sz="3200" dirty="0" err="1" smtClean="0"/>
              <a:t>insiste</a:t>
            </a:r>
            <a:r>
              <a:rPr lang="en-US" sz="3200" dirty="0" smtClean="0"/>
              <a:t> en</a:t>
            </a:r>
          </a:p>
          <a:p>
            <a:r>
              <a:rPr lang="en-US" sz="3200" dirty="0" err="1" smtClean="0"/>
              <a:t>q</a:t>
            </a:r>
            <a:r>
              <a:rPr lang="en-US" sz="3200" dirty="0" err="1" smtClean="0"/>
              <a:t>ue</a:t>
            </a:r>
            <a:r>
              <a:rPr lang="en-US" sz="3200" dirty="0" smtClean="0"/>
              <a:t> </a:t>
            </a:r>
            <a:r>
              <a:rPr lang="en-US" sz="3200" dirty="0" smtClean="0"/>
              <a:t>mi </a:t>
            </a:r>
            <a:r>
              <a:rPr lang="en-US" sz="3200" dirty="0" err="1" smtClean="0"/>
              <a:t>hermano</a:t>
            </a:r>
            <a:r>
              <a:rPr lang="en-US" sz="3200" dirty="0" smtClean="0"/>
              <a:t> la _____________.</a:t>
            </a:r>
          </a:p>
          <a:p>
            <a:r>
              <a:rPr lang="en-US" sz="3200" dirty="0" smtClean="0"/>
              <a:t>a. </a:t>
            </a:r>
            <a:r>
              <a:rPr lang="en-US" sz="3200" dirty="0" err="1"/>
              <a:t>p</a:t>
            </a:r>
            <a:r>
              <a:rPr lang="en-US" sz="3200" dirty="0" err="1" smtClean="0"/>
              <a:t>ruebe</a:t>
            </a:r>
            <a:r>
              <a:rPr lang="en-US" sz="3200" dirty="0" smtClean="0"/>
              <a:t>				b. </a:t>
            </a:r>
            <a:r>
              <a:rPr lang="en-US" sz="3200" dirty="0" err="1" smtClean="0"/>
              <a:t>prueba</a:t>
            </a:r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meriende</a:t>
            </a:r>
            <a:r>
              <a:rPr lang="en-US" sz="3200" dirty="0" smtClean="0"/>
              <a:t>			d. </a:t>
            </a:r>
            <a:r>
              <a:rPr lang="en-US" sz="3200" dirty="0" err="1" smtClean="0"/>
              <a:t>merienda</a:t>
            </a:r>
            <a:endParaRPr lang="en-US" sz="3200" dirty="0" smtClean="0"/>
          </a:p>
          <a:p>
            <a:r>
              <a:rPr lang="en-US" sz="3200" dirty="0"/>
              <a:t>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6178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98" y="3729905"/>
            <a:ext cx="74877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hermano</a:t>
            </a:r>
            <a:r>
              <a:rPr lang="en-US" sz="3200" dirty="0" smtClean="0"/>
              <a:t> __________ </a:t>
            </a:r>
            <a:r>
              <a:rPr lang="en-US" sz="3200" dirty="0" err="1" smtClean="0"/>
              <a:t>tiene</a:t>
            </a:r>
            <a:r>
              <a:rPr lang="en-US" sz="3200" dirty="0" smtClean="0"/>
              <a:t> 18 </a:t>
            </a:r>
            <a:r>
              <a:rPr lang="en-US" sz="3200" dirty="0" err="1" smtClean="0"/>
              <a:t>años</a:t>
            </a:r>
            <a:r>
              <a:rPr lang="en-US" sz="3200" dirty="0" smtClean="0"/>
              <a:t> y </a:t>
            </a:r>
            <a:r>
              <a:rPr lang="en-US" sz="3200" dirty="0" err="1" smtClean="0"/>
              <a:t>yo</a:t>
            </a:r>
            <a:endParaRPr lang="en-US" sz="3200" dirty="0" smtClean="0"/>
          </a:p>
          <a:p>
            <a:r>
              <a:rPr lang="en-US" sz="3200" dirty="0" err="1" smtClean="0"/>
              <a:t>tengo</a:t>
            </a:r>
            <a:r>
              <a:rPr lang="en-US" sz="3200" dirty="0" smtClean="0"/>
              <a:t> 16 </a:t>
            </a:r>
            <a:r>
              <a:rPr lang="en-US" sz="3200" dirty="0" err="1" smtClean="0"/>
              <a:t>años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a. </a:t>
            </a:r>
            <a:r>
              <a:rPr lang="en-US" sz="3200" dirty="0"/>
              <a:t>m</a:t>
            </a:r>
            <a:r>
              <a:rPr lang="en-US" sz="3200" dirty="0" smtClean="0"/>
              <a:t>ayor			b. </a:t>
            </a:r>
            <a:r>
              <a:rPr lang="en-US" sz="3200" dirty="0" err="1" smtClean="0"/>
              <a:t>menor</a:t>
            </a:r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/>
              <a:t>p</a:t>
            </a:r>
            <a:r>
              <a:rPr lang="en-US" sz="3200" dirty="0" err="1" smtClean="0"/>
              <a:t>eor</a:t>
            </a:r>
            <a:r>
              <a:rPr lang="en-US" sz="3200" dirty="0" smtClean="0"/>
              <a:t>				d. </a:t>
            </a:r>
            <a:r>
              <a:rPr lang="en-US" sz="3200" dirty="0" err="1" smtClean="0"/>
              <a:t>mejor</a:t>
            </a:r>
            <a:endParaRPr lang="en-US" sz="3200" dirty="0" smtClean="0"/>
          </a:p>
          <a:p>
            <a:r>
              <a:rPr lang="en-US" sz="3200" dirty="0"/>
              <a:t>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3335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991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Jorge </a:t>
            </a:r>
            <a:r>
              <a:rPr lang="en-US" sz="3600" dirty="0" err="1" smtClean="0"/>
              <a:t>tiene</a:t>
            </a:r>
            <a:r>
              <a:rPr lang="en-US" sz="3600" dirty="0" smtClean="0"/>
              <a:t> $</a:t>
            </a:r>
            <a:r>
              <a:rPr lang="en-US" sz="3600" dirty="0" smtClean="0"/>
              <a:t>10,00 </a:t>
            </a:r>
            <a:r>
              <a:rPr lang="en-US" sz="3600" dirty="0" smtClean="0"/>
              <a:t>y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tengo</a:t>
            </a:r>
            <a:r>
              <a:rPr lang="en-US" sz="3600" dirty="0" smtClean="0"/>
              <a:t> $</a:t>
            </a:r>
            <a:r>
              <a:rPr lang="en-US" sz="3600" dirty="0" smtClean="0"/>
              <a:t>10,00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tengo</a:t>
            </a:r>
            <a:r>
              <a:rPr lang="en-US" sz="3600" dirty="0" smtClean="0"/>
              <a:t> _______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_______ </a:t>
            </a:r>
            <a:r>
              <a:rPr lang="en-US" sz="3600" dirty="0" err="1" smtClean="0"/>
              <a:t>él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a. tan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…	    b. </a:t>
            </a:r>
            <a:r>
              <a:rPr lang="en-US" sz="3600" dirty="0" err="1" smtClean="0"/>
              <a:t>tanto</a:t>
            </a:r>
            <a:r>
              <a:rPr lang="en-US" sz="3600" dirty="0" smtClean="0"/>
              <a:t> </a:t>
            </a:r>
            <a:r>
              <a:rPr lang="en-US" sz="3600" dirty="0" err="1" smtClean="0"/>
              <a:t>dinero</a:t>
            </a:r>
            <a:r>
              <a:rPr lang="en-US" sz="3600" dirty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…</a:t>
            </a:r>
          </a:p>
          <a:p>
            <a:r>
              <a:rPr lang="en-US" sz="3600" dirty="0" smtClean="0"/>
              <a:t>c. Tanta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…   d. </a:t>
            </a:r>
            <a:r>
              <a:rPr lang="en-US" sz="3600" dirty="0" err="1" smtClean="0"/>
              <a:t>menos</a:t>
            </a:r>
            <a:r>
              <a:rPr lang="en-US" sz="3600" dirty="0" smtClean="0"/>
              <a:t>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de… </a:t>
            </a:r>
            <a:endParaRPr lang="en-US" sz="3600" dirty="0" smtClean="0"/>
          </a:p>
          <a:p>
            <a:r>
              <a:rPr lang="en-US" sz="3600" dirty="0" smtClean="0"/>
              <a:t>B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95" y="441647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46" y="2830496"/>
            <a:ext cx="81010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Hay </a:t>
            </a:r>
            <a:r>
              <a:rPr lang="en-US" sz="3600" dirty="0" err="1" smtClean="0"/>
              <a:t>tres</a:t>
            </a:r>
            <a:r>
              <a:rPr lang="en-US" sz="3600" dirty="0" smtClean="0"/>
              <a:t> </a:t>
            </a:r>
            <a:r>
              <a:rPr lang="en-US" sz="3600" dirty="0" err="1" smtClean="0"/>
              <a:t>pasteles</a:t>
            </a:r>
            <a:r>
              <a:rPr lang="en-US" sz="3600" dirty="0" smtClean="0"/>
              <a:t>. El de </a:t>
            </a:r>
            <a:r>
              <a:rPr lang="en-US" sz="3600" dirty="0" err="1" smtClean="0"/>
              <a:t>fresas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bueno</a:t>
            </a:r>
            <a:r>
              <a:rPr lang="en-US" sz="3600" dirty="0" smtClean="0"/>
              <a:t>. El </a:t>
            </a:r>
          </a:p>
          <a:p>
            <a:r>
              <a:rPr lang="en-US" sz="3600" dirty="0" smtClean="0"/>
              <a:t>de coco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mejor</a:t>
            </a:r>
            <a:r>
              <a:rPr lang="en-US" sz="3600" dirty="0" smtClean="0"/>
              <a:t>. </a:t>
            </a:r>
            <a:r>
              <a:rPr lang="en-US" sz="3600" dirty="0" err="1" smtClean="0"/>
              <a:t>Pero</a:t>
            </a:r>
            <a:r>
              <a:rPr lang="en-US" sz="3600" dirty="0" smtClean="0"/>
              <a:t> el de chocolate </a:t>
            </a:r>
            <a:r>
              <a:rPr lang="en-US" sz="3600" dirty="0" err="1" smtClean="0"/>
              <a:t>es</a:t>
            </a:r>
            <a:endParaRPr lang="en-US" sz="3600" dirty="0"/>
          </a:p>
          <a:p>
            <a:r>
              <a:rPr lang="en-US" sz="3600" dirty="0" smtClean="0"/>
              <a:t>_______________. </a:t>
            </a:r>
            <a:r>
              <a:rPr lang="en-US" sz="3600" dirty="0" err="1" smtClean="0"/>
              <a:t>Es</a:t>
            </a:r>
            <a:r>
              <a:rPr lang="en-US" sz="3600" dirty="0" smtClean="0"/>
              <a:t> mi </a:t>
            </a:r>
            <a:r>
              <a:rPr lang="en-US" sz="3600" dirty="0" err="1" smtClean="0"/>
              <a:t>favorito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a. </a:t>
            </a:r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mejor</a:t>
            </a:r>
            <a:r>
              <a:rPr lang="en-US" sz="3600" dirty="0" smtClean="0"/>
              <a:t>				b. la </a:t>
            </a:r>
            <a:r>
              <a:rPr lang="en-US" sz="3600" dirty="0" err="1" smtClean="0"/>
              <a:t>mejor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en-US" sz="3600" dirty="0" err="1"/>
              <a:t>m</a:t>
            </a:r>
            <a:r>
              <a:rPr lang="en-US" sz="3600" dirty="0" err="1" smtClean="0"/>
              <a:t>ejor</a:t>
            </a:r>
            <a:r>
              <a:rPr lang="en-US" sz="3600" dirty="0" smtClean="0"/>
              <a:t>					d. el </a:t>
            </a:r>
            <a:r>
              <a:rPr lang="en-US" sz="3600" dirty="0" err="1" smtClean="0"/>
              <a:t>menor</a:t>
            </a:r>
            <a:endParaRPr lang="en-US" sz="3600" dirty="0" smtClean="0"/>
          </a:p>
          <a:p>
            <a:r>
              <a:rPr lang="en-US" sz="3600" dirty="0"/>
              <a:t>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203" y="770138"/>
            <a:ext cx="1789188" cy="1789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584" y="565150"/>
            <a:ext cx="2662328" cy="199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16" y="426522"/>
            <a:ext cx="2132804" cy="21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93" y="3095028"/>
            <a:ext cx="7301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comida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esta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a. La </a:t>
            </a:r>
            <a:r>
              <a:rPr lang="en-US" sz="3200" dirty="0" err="1" smtClean="0"/>
              <a:t>langosta</a:t>
            </a:r>
            <a:r>
              <a:rPr lang="en-US" sz="3200" dirty="0" smtClean="0"/>
              <a:t>	  			b. el </a:t>
            </a:r>
            <a:r>
              <a:rPr lang="en-US" sz="3200" dirty="0" err="1" smtClean="0"/>
              <a:t>arroz</a:t>
            </a:r>
            <a:endParaRPr lang="en-US" sz="3200" dirty="0" smtClean="0"/>
          </a:p>
          <a:p>
            <a:r>
              <a:rPr lang="en-US" sz="3200" dirty="0" smtClean="0"/>
              <a:t>c. El </a:t>
            </a:r>
            <a:r>
              <a:rPr lang="en-US" sz="3200" dirty="0" err="1" smtClean="0"/>
              <a:t>azúcar</a:t>
            </a:r>
            <a:r>
              <a:rPr lang="en-US" sz="3200" dirty="0" smtClean="0"/>
              <a:t>					d. el </a:t>
            </a:r>
            <a:r>
              <a:rPr lang="en-US" sz="3200" dirty="0" err="1" smtClean="0"/>
              <a:t>camerón</a:t>
            </a:r>
            <a:endParaRPr lang="en-US" sz="3200" dirty="0"/>
          </a:p>
          <a:p>
            <a:r>
              <a:rPr lang="en-US" sz="3200" dirty="0" smtClean="0"/>
              <a:t>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0386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149" y="3121481"/>
            <a:ext cx="8016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comida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esta</a:t>
            </a:r>
            <a:r>
              <a:rPr lang="en-US" sz="360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a. </a:t>
            </a:r>
            <a:r>
              <a:rPr lang="en-US" sz="3600" dirty="0" err="1" smtClean="0"/>
              <a:t>ajo</a:t>
            </a:r>
            <a:r>
              <a:rPr lang="en-US" sz="3600" dirty="0" smtClean="0"/>
              <a:t>						b. la </a:t>
            </a:r>
            <a:r>
              <a:rPr lang="en-US" sz="3600" dirty="0" err="1" smtClean="0"/>
              <a:t>chuleta</a:t>
            </a:r>
            <a:endParaRPr lang="en-US" sz="3600" dirty="0" smtClean="0"/>
          </a:p>
          <a:p>
            <a:r>
              <a:rPr lang="en-US" sz="3600" dirty="0" smtClean="0"/>
              <a:t>c. el </a:t>
            </a:r>
            <a:r>
              <a:rPr lang="en-US" sz="3600" dirty="0" err="1" smtClean="0"/>
              <a:t>aceite</a:t>
            </a:r>
            <a:r>
              <a:rPr lang="en-US" sz="3600" dirty="0" smtClean="0"/>
              <a:t>				d. la </a:t>
            </a:r>
            <a:r>
              <a:rPr lang="en-US" sz="3600" dirty="0" err="1" smtClean="0"/>
              <a:t>cebolla</a:t>
            </a:r>
            <a:endParaRPr lang="en-US" sz="3600" dirty="0" smtClean="0"/>
          </a:p>
          <a:p>
            <a:r>
              <a:rPr lang="en-US" sz="3600" dirty="0"/>
              <a:t>D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0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651</Words>
  <Application>Microsoft Macintosh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 Teacher</dc:creator>
  <cp:lastModifiedBy>Lisa Collier</cp:lastModifiedBy>
  <cp:revision>18</cp:revision>
  <dcterms:created xsi:type="dcterms:W3CDTF">2013-05-07T00:27:36Z</dcterms:created>
  <dcterms:modified xsi:type="dcterms:W3CDTF">2017-04-04T16:14:41Z</dcterms:modified>
</cp:coreProperties>
</file>