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68" r:id="rId16"/>
    <p:sldId id="269" r:id="rId17"/>
    <p:sldId id="270" r:id="rId18"/>
    <p:sldId id="274" r:id="rId19"/>
    <p:sldId id="275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D85AD-FE35-DD4E-BFBC-FE28F20A5CCC}" type="datetimeFigureOut">
              <a:rPr lang="en-US" smtClean="0"/>
              <a:t>4/4/17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5C71-8E6E-D340-82EE-2090B2E94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8 de Vistas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Concurrent Enrollment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5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</a:t>
            </a:r>
            <a:r>
              <a:rPr lang="en-US" dirty="0" smtClean="0"/>
              <a:t>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Replace the words in bold with a direct object pronoun.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El </a:t>
            </a:r>
            <a:r>
              <a:rPr lang="en-US" dirty="0" err="1" smtClean="0"/>
              <a:t>botones</a:t>
            </a:r>
            <a:r>
              <a:rPr lang="en-US" dirty="0" smtClean="0"/>
              <a:t> me </a:t>
            </a:r>
            <a:r>
              <a:rPr lang="en-US" dirty="0" err="1" smtClean="0"/>
              <a:t>carga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maleta</a:t>
            </a:r>
            <a:r>
              <a:rPr lang="en-US" dirty="0" smtClean="0"/>
              <a:t>-</a:t>
            </a:r>
            <a:r>
              <a:rPr lang="en-US" dirty="0" smtClean="0">
                <a:sym typeface="Wingdings"/>
              </a:rPr>
              <a:t></a:t>
            </a:r>
          </a:p>
          <a:p>
            <a:pPr marL="514350" indent="-514350">
              <a:buAutoNum type="alphaLcPeriod"/>
            </a:pPr>
            <a:r>
              <a:rPr lang="en-US" dirty="0" smtClean="0">
                <a:sym typeface="Wingdings"/>
              </a:rPr>
              <a:t>El </a:t>
            </a:r>
            <a:r>
              <a:rPr lang="en-US" dirty="0" err="1" smtClean="0">
                <a:sym typeface="Wingdings"/>
              </a:rPr>
              <a:t>botones</a:t>
            </a:r>
            <a:r>
              <a:rPr lang="en-US" dirty="0" smtClean="0">
                <a:sym typeface="Wingdings"/>
              </a:rPr>
              <a:t> me </a:t>
            </a:r>
            <a:r>
              <a:rPr lang="en-US" dirty="0" err="1" smtClean="0">
                <a:sym typeface="Wingdings"/>
              </a:rPr>
              <a:t>carga</a:t>
            </a:r>
            <a:r>
              <a:rPr lang="en-US" dirty="0" smtClean="0">
                <a:sym typeface="Wingdings"/>
              </a:rPr>
              <a:t> la.</a:t>
            </a:r>
          </a:p>
          <a:p>
            <a:pPr marL="514350" indent="-514350">
              <a:buAutoNum type="alphaLcPeriod"/>
            </a:pPr>
            <a:r>
              <a:rPr lang="en-US" dirty="0" smtClean="0">
                <a:sym typeface="Wingdings"/>
              </a:rPr>
              <a:t>El </a:t>
            </a:r>
            <a:r>
              <a:rPr lang="en-US" dirty="0" err="1" smtClean="0">
                <a:sym typeface="Wingdings"/>
              </a:rPr>
              <a:t>botones</a:t>
            </a:r>
            <a:r>
              <a:rPr lang="en-US" dirty="0" smtClean="0">
                <a:sym typeface="Wingdings"/>
              </a:rPr>
              <a:t> me la </a:t>
            </a:r>
            <a:r>
              <a:rPr lang="en-US" dirty="0" err="1" smtClean="0">
                <a:sym typeface="Wingdings"/>
              </a:rPr>
              <a:t>carga</a:t>
            </a:r>
            <a:r>
              <a:rPr lang="en-US" dirty="0" smtClean="0">
                <a:sym typeface="Wingdings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dirty="0" smtClean="0">
                <a:sym typeface="Wingdings"/>
              </a:rPr>
              <a:t>El </a:t>
            </a:r>
            <a:r>
              <a:rPr lang="en-US" dirty="0" err="1" smtClean="0">
                <a:sym typeface="Wingdings"/>
              </a:rPr>
              <a:t>botones</a:t>
            </a:r>
            <a:r>
              <a:rPr lang="en-US" dirty="0" smtClean="0">
                <a:sym typeface="Wingdings"/>
              </a:rPr>
              <a:t> me lo </a:t>
            </a:r>
            <a:r>
              <a:rPr lang="en-US" dirty="0" err="1" smtClean="0">
                <a:sym typeface="Wingdings"/>
              </a:rPr>
              <a:t>carga</a:t>
            </a:r>
            <a:endParaRPr lang="en-US" dirty="0" smtClean="0">
              <a:sym typeface="Wingdings"/>
            </a:endParaRPr>
          </a:p>
          <a:p>
            <a:pPr marL="514350" indent="-514350">
              <a:buAutoNum type="alphaLcPeriod"/>
            </a:pPr>
            <a:r>
              <a:rPr lang="en-US" dirty="0" smtClean="0">
                <a:sym typeface="Wingdings"/>
              </a:rPr>
              <a:t>El </a:t>
            </a:r>
            <a:r>
              <a:rPr lang="en-US" dirty="0" err="1" smtClean="0">
                <a:sym typeface="Wingdings"/>
              </a:rPr>
              <a:t>botones</a:t>
            </a:r>
            <a:r>
              <a:rPr lang="en-US" dirty="0" smtClean="0">
                <a:sym typeface="Wingdings"/>
              </a:rPr>
              <a:t> lo me </a:t>
            </a:r>
            <a:r>
              <a:rPr lang="en-US" dirty="0" err="1" smtClean="0">
                <a:sym typeface="Wingdings"/>
              </a:rPr>
              <a:t>carga</a:t>
            </a:r>
            <a:r>
              <a:rPr lang="en-US" dirty="0" smtClean="0">
                <a:sym typeface="Wingdings"/>
              </a:rPr>
              <a:t>.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B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4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</a:t>
            </a:r>
            <a:r>
              <a:rPr lang="en-US" dirty="0" smtClean="0"/>
              <a:t>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Replace the words in bold with a direct object pronoun.</a:t>
            </a:r>
          </a:p>
          <a:p>
            <a:pPr marL="0" indent="0">
              <a:buNone/>
            </a:pPr>
            <a:r>
              <a:rPr lang="en-US" dirty="0" smtClean="0"/>
              <a:t>10. El </a:t>
            </a:r>
            <a:r>
              <a:rPr lang="en-US" dirty="0" err="1" smtClean="0"/>
              <a:t>mesero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</a:t>
            </a:r>
            <a:r>
              <a:rPr lang="en-US" b="1" dirty="0" smtClean="0"/>
              <a:t>los </a:t>
            </a:r>
            <a:r>
              <a:rPr lang="en-US" b="1" dirty="0" err="1" smtClean="0"/>
              <a:t>platos</a:t>
            </a:r>
            <a:r>
              <a:rPr lang="en-US" dirty="0" smtClean="0"/>
              <a:t>. </a:t>
            </a:r>
            <a:r>
              <a:rPr lang="en-US" dirty="0" smtClean="0">
                <a:sym typeface="Wingdings"/>
              </a:rPr>
              <a:t></a:t>
            </a:r>
          </a:p>
          <a:p>
            <a:pPr marL="514350" indent="-514350">
              <a:buAutoNum type="alphaLcPeriod"/>
            </a:pPr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los.</a:t>
            </a:r>
          </a:p>
          <a:p>
            <a:pPr marL="514350" indent="-514350">
              <a:buAutoNum type="alphaLcPeriod"/>
            </a:pPr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los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los </a:t>
            </a:r>
            <a:r>
              <a:rPr lang="en-US" dirty="0" err="1" smtClean="0"/>
              <a:t>sirve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sirvelos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---¿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a </a:t>
            </a:r>
            <a:r>
              <a:rPr lang="en-US" dirty="0" err="1" smtClean="0"/>
              <a:t>María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--Pablo _______ </a:t>
            </a:r>
            <a:r>
              <a:rPr lang="en-US" dirty="0" err="1" smtClean="0"/>
              <a:t>ama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971550" lvl="1" indent="-514350">
              <a:buAutoNum type="alphaLcPeriod"/>
            </a:pPr>
            <a:r>
              <a:rPr lang="en-US" dirty="0" smtClean="0"/>
              <a:t>Lo</a:t>
            </a:r>
            <a:r>
              <a:rPr lang="en-US" dirty="0" smtClean="0"/>
              <a:t>		b. la		c. </a:t>
            </a:r>
            <a:r>
              <a:rPr lang="en-US" dirty="0" err="1" smtClean="0"/>
              <a:t>nos</a:t>
            </a:r>
            <a:r>
              <a:rPr lang="en-US" dirty="0" smtClean="0"/>
              <a:t>		d. </a:t>
            </a:r>
            <a:r>
              <a:rPr lang="en-US" dirty="0" smtClean="0"/>
              <a:t>le</a:t>
            </a:r>
          </a:p>
          <a:p>
            <a:pPr marL="457200" lvl="1" indent="0">
              <a:buNone/>
            </a:pPr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4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 --¿</a:t>
            </a:r>
            <a:r>
              <a:rPr lang="en-US" dirty="0" err="1" smtClean="0"/>
              <a:t>Quién</a:t>
            </a:r>
            <a:r>
              <a:rPr lang="en-US" dirty="0" smtClean="0"/>
              <a:t> me </a:t>
            </a:r>
            <a:r>
              <a:rPr lang="en-US" dirty="0" err="1" smtClean="0"/>
              <a:t>quiere</a:t>
            </a:r>
            <a:r>
              <a:rPr lang="en-US" dirty="0" smtClean="0"/>
              <a:t>, </a:t>
            </a:r>
            <a:r>
              <a:rPr lang="en-US" dirty="0" err="1" smtClean="0"/>
              <a:t>Pablito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--</a:t>
            </a:r>
            <a:r>
              <a:rPr lang="en-US" dirty="0" err="1" smtClean="0"/>
              <a:t>Papá</a:t>
            </a:r>
            <a:r>
              <a:rPr lang="en-US" dirty="0" smtClean="0"/>
              <a:t> Noel ______ </a:t>
            </a:r>
            <a:r>
              <a:rPr lang="en-US" dirty="0" err="1" smtClean="0"/>
              <a:t>quiere</a:t>
            </a:r>
            <a:r>
              <a:rPr lang="en-US" dirty="0" smtClean="0"/>
              <a:t>, Ana.</a:t>
            </a:r>
          </a:p>
          <a:p>
            <a:pPr marL="514350" indent="-514350">
              <a:buAutoNum type="alphaLcPeriod"/>
            </a:pPr>
            <a:r>
              <a:rPr lang="en-US" dirty="0" smtClean="0"/>
              <a:t>Lo</a:t>
            </a:r>
            <a:r>
              <a:rPr lang="en-US" dirty="0" smtClean="0"/>
              <a:t>		b. la 	</a:t>
            </a:r>
            <a:r>
              <a:rPr lang="en-US" dirty="0" smtClean="0"/>
              <a:t>    c</a:t>
            </a:r>
            <a:r>
              <a:rPr lang="en-US" dirty="0" smtClean="0"/>
              <a:t>. </a:t>
            </a:r>
            <a:r>
              <a:rPr lang="en-US" dirty="0" err="1" smtClean="0"/>
              <a:t>te</a:t>
            </a:r>
            <a:r>
              <a:rPr lang="en-US" dirty="0" smtClean="0"/>
              <a:t>	d. </a:t>
            </a:r>
            <a:r>
              <a:rPr lang="en-US" dirty="0" smtClean="0"/>
              <a:t>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7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and 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13</a:t>
            </a:r>
            <a:r>
              <a:rPr lang="en-US" dirty="0" smtClean="0"/>
              <a:t>. Me </a:t>
            </a:r>
            <a:r>
              <a:rPr lang="en-US" dirty="0" err="1" smtClean="0"/>
              <a:t>gusta</a:t>
            </a:r>
            <a:r>
              <a:rPr lang="en-US" dirty="0" smtClean="0"/>
              <a:t> mucho la </a:t>
            </a:r>
            <a:r>
              <a:rPr lang="en-US" dirty="0" err="1" smtClean="0"/>
              <a:t>ensalada</a:t>
            </a:r>
            <a:r>
              <a:rPr lang="en-US" dirty="0" smtClean="0"/>
              <a:t> </a:t>
            </a:r>
            <a:r>
              <a:rPr lang="en-US" dirty="0" err="1" smtClean="0"/>
              <a:t>rusa</a:t>
            </a:r>
            <a:r>
              <a:rPr lang="en-US" dirty="0" smtClean="0"/>
              <a:t>. ¿ ________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dar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limonada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Me lo</a:t>
            </a:r>
          </a:p>
          <a:p>
            <a:pPr marL="514350" indent="-514350">
              <a:buAutoNum type="alphaLcPeriod"/>
            </a:pPr>
            <a:r>
              <a:rPr lang="en-US" dirty="0" smtClean="0"/>
              <a:t>Me la</a:t>
            </a:r>
          </a:p>
          <a:p>
            <a:pPr marL="514350" indent="-514350">
              <a:buAutoNum type="alphaLcPeriod"/>
            </a:pPr>
            <a:r>
              <a:rPr lang="en-US" dirty="0" smtClean="0"/>
              <a:t>Se la</a:t>
            </a:r>
          </a:p>
          <a:p>
            <a:pPr marL="514350" indent="-514350">
              <a:buAutoNum type="alphaLcPeriod"/>
            </a:pPr>
            <a:r>
              <a:rPr lang="en-US" dirty="0" smtClean="0"/>
              <a:t>Se </a:t>
            </a:r>
            <a:r>
              <a:rPr lang="en-US" dirty="0" smtClean="0"/>
              <a:t>lo</a:t>
            </a:r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4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and 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 </a:t>
            </a:r>
            <a:r>
              <a:rPr lang="mr-IN" dirty="0" smtClean="0"/>
              <a:t>–</a:t>
            </a:r>
            <a:r>
              <a:rPr lang="en-US" dirty="0" smtClean="0"/>
              <a:t>Buenos </a:t>
            </a:r>
            <a:r>
              <a:rPr lang="en-US" dirty="0" err="1" smtClean="0"/>
              <a:t>días</a:t>
            </a:r>
            <a:r>
              <a:rPr lang="en-US" dirty="0" smtClean="0"/>
              <a:t>. ¿Me 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el </a:t>
            </a:r>
            <a:r>
              <a:rPr lang="en-US" dirty="0" err="1" smtClean="0"/>
              <a:t>plato</a:t>
            </a:r>
            <a:r>
              <a:rPr lang="en-US" dirty="0" smtClean="0"/>
              <a:t> del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favor?</a:t>
            </a:r>
          </a:p>
          <a:p>
            <a:pPr marL="0" indent="0">
              <a:buNone/>
            </a:pPr>
            <a:r>
              <a:rPr lang="en-US" dirty="0" smtClean="0"/>
              <a:t>--</a:t>
            </a:r>
            <a:r>
              <a:rPr lang="en-US" dirty="0" err="1" smtClean="0"/>
              <a:t>Sí</a:t>
            </a:r>
            <a:r>
              <a:rPr lang="en-US" dirty="0" smtClean="0"/>
              <a:t>. _________ </a:t>
            </a:r>
            <a:r>
              <a:rPr lang="en-US" dirty="0" err="1" smtClean="0"/>
              <a:t>digo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Se la		c. </a:t>
            </a:r>
            <a:r>
              <a:rPr lang="en-US" dirty="0" err="1" smtClean="0"/>
              <a:t>nos</a:t>
            </a:r>
            <a:r>
              <a:rPr lang="en-US" dirty="0" smtClean="0"/>
              <a:t> lo</a:t>
            </a:r>
          </a:p>
          <a:p>
            <a:pPr marL="514350" indent="-514350">
              <a:buAutoNum type="alphaLcPeriod"/>
            </a:pPr>
            <a:r>
              <a:rPr lang="en-US" dirty="0" smtClean="0"/>
              <a:t>Se lo		d. se </a:t>
            </a:r>
            <a:r>
              <a:rPr lang="en-US" dirty="0" smtClean="0"/>
              <a:t>le</a:t>
            </a:r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024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and Indirect Object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15. </a:t>
            </a:r>
            <a:r>
              <a:rPr lang="mr-IN" dirty="0" smtClean="0"/>
              <a:t>–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darles</a:t>
            </a:r>
            <a:r>
              <a:rPr lang="en-US" dirty="0" smtClean="0"/>
              <a:t> el </a:t>
            </a:r>
            <a:r>
              <a:rPr lang="en-US" dirty="0" err="1" smtClean="0"/>
              <a:t>helado</a:t>
            </a:r>
            <a:r>
              <a:rPr lang="en-US" dirty="0" smtClean="0"/>
              <a:t> a los </a:t>
            </a:r>
            <a:r>
              <a:rPr lang="en-US" dirty="0" err="1" smtClean="0"/>
              <a:t>niños</a:t>
            </a:r>
            <a:r>
              <a:rPr lang="en-US" dirty="0" smtClean="0"/>
              <a:t>, Pablo?</a:t>
            </a:r>
          </a:p>
          <a:p>
            <a:r>
              <a:rPr lang="en-US" dirty="0" smtClean="0"/>
              <a:t>--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mamá</a:t>
            </a:r>
            <a:r>
              <a:rPr lang="en-US" dirty="0" smtClean="0"/>
              <a:t>. ____________ </a:t>
            </a:r>
            <a:r>
              <a:rPr lang="en-US" dirty="0" err="1" smtClean="0"/>
              <a:t>doy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Les lo			</a:t>
            </a:r>
            <a:r>
              <a:rPr lang="en-US" dirty="0" smtClean="0"/>
              <a:t>	b</a:t>
            </a:r>
            <a:r>
              <a:rPr lang="en-US" dirty="0" smtClean="0"/>
              <a:t>. Se lo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Se </a:t>
            </a:r>
            <a:r>
              <a:rPr lang="en-US" dirty="0" smtClean="0"/>
              <a:t>la				d. la </a:t>
            </a:r>
            <a:r>
              <a:rPr lang="en-US" dirty="0" smtClean="0"/>
              <a:t>se</a:t>
            </a:r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59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and Indirect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 . --¿</a:t>
            </a:r>
            <a:r>
              <a:rPr lang="en-US" dirty="0" err="1" smtClean="0"/>
              <a:t>Quieres</a:t>
            </a:r>
            <a:r>
              <a:rPr lang="en-US" dirty="0" smtClean="0"/>
              <a:t> los </a:t>
            </a:r>
            <a:r>
              <a:rPr lang="en-US" dirty="0" err="1" smtClean="0"/>
              <a:t>informes</a:t>
            </a:r>
            <a:r>
              <a:rPr lang="en-US" dirty="0" smtClean="0"/>
              <a:t>, </a:t>
            </a:r>
            <a:r>
              <a:rPr lang="en-US" dirty="0" err="1" smtClean="0"/>
              <a:t>profesor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--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err="1" smtClean="0"/>
              <a:t>estudiantes</a:t>
            </a:r>
            <a:r>
              <a:rPr lang="en-US" dirty="0" smtClean="0"/>
              <a:t>. _____________ </a:t>
            </a:r>
            <a:r>
              <a:rPr lang="en-US" dirty="0" err="1" smtClean="0"/>
              <a:t>ahora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 startAt="3"/>
            </a:pPr>
            <a:r>
              <a:rPr lang="en-US" dirty="0" err="1" smtClean="0"/>
              <a:t>Darmelos</a:t>
            </a:r>
            <a:r>
              <a:rPr lang="en-US" dirty="0" smtClean="0"/>
              <a:t>		b. </a:t>
            </a:r>
            <a:r>
              <a:rPr lang="en-US" dirty="0" err="1"/>
              <a:t>Dén</a:t>
            </a:r>
            <a:r>
              <a:rPr lang="en-US" dirty="0"/>
              <a:t> los me</a:t>
            </a:r>
          </a:p>
          <a:p>
            <a:pPr marL="514350" indent="-514350">
              <a:buFont typeface="Arial" pitchFamily="34" charset="0"/>
              <a:buAutoNum type="alphaLcPeriod" startAt="3"/>
            </a:pPr>
            <a:r>
              <a:rPr lang="en-US" dirty="0" smtClean="0"/>
              <a:t>Me </a:t>
            </a:r>
            <a:r>
              <a:rPr lang="en-US" dirty="0" smtClean="0"/>
              <a:t>los den	</a:t>
            </a:r>
            <a:r>
              <a:rPr lang="en-US" dirty="0" smtClean="0"/>
              <a:t>	d</a:t>
            </a:r>
            <a:r>
              <a:rPr lang="en-US" dirty="0" smtClean="0"/>
              <a:t>. </a:t>
            </a:r>
            <a:r>
              <a:rPr lang="en-US" dirty="0" err="1"/>
              <a:t>Dénmelos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0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Comparasión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17. </a:t>
            </a: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mide</a:t>
            </a:r>
            <a:r>
              <a:rPr lang="en-US" dirty="0" smtClean="0"/>
              <a:t> 1.9 metros. Amelia </a:t>
            </a:r>
            <a:r>
              <a:rPr lang="en-US" dirty="0" err="1" smtClean="0"/>
              <a:t>mide</a:t>
            </a:r>
            <a:r>
              <a:rPr lang="en-US" dirty="0" smtClean="0"/>
              <a:t> 1.6 metros</a:t>
            </a:r>
            <a:r>
              <a:rPr lang="en-US" dirty="0" smtClean="0"/>
              <a:t>.</a:t>
            </a:r>
          </a:p>
          <a:p>
            <a:pPr marL="514350" indent="-514350">
              <a:buFont typeface="Arial" pitchFamily="34" charset="0"/>
              <a:buAutoNum type="alphaLcPeriod"/>
            </a:pPr>
            <a:r>
              <a:rPr lang="en-US" dirty="0" err="1"/>
              <a:t>Tomás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alto </a:t>
            </a:r>
            <a:r>
              <a:rPr lang="en-US" dirty="0" err="1"/>
              <a:t>que</a:t>
            </a:r>
            <a:r>
              <a:rPr lang="en-US" dirty="0"/>
              <a:t> Amelia.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mucho alto de Amelia.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más</a:t>
            </a:r>
            <a:r>
              <a:rPr lang="en-US" dirty="0" smtClean="0"/>
              <a:t> alto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Tomás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más</a:t>
            </a:r>
            <a:r>
              <a:rPr lang="en-US" dirty="0" smtClean="0"/>
              <a:t> alto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1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comparasión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18. Hay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muchachos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Ramón </a:t>
            </a:r>
            <a:r>
              <a:rPr lang="en-US" dirty="0" err="1" smtClean="0"/>
              <a:t>es</a:t>
            </a:r>
            <a:r>
              <a:rPr lang="en-US" dirty="0" smtClean="0"/>
              <a:t> ____________ de </a:t>
            </a:r>
            <a:r>
              <a:rPr lang="en-US" dirty="0" err="1" smtClean="0"/>
              <a:t>todos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Más</a:t>
            </a:r>
            <a:r>
              <a:rPr lang="en-US" dirty="0" smtClean="0"/>
              <a:t> alto			b. la </a:t>
            </a:r>
            <a:r>
              <a:rPr lang="en-US" dirty="0" err="1" smtClean="0"/>
              <a:t>más</a:t>
            </a:r>
            <a:r>
              <a:rPr lang="en-US" dirty="0" smtClean="0"/>
              <a:t> alto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El </a:t>
            </a:r>
            <a:r>
              <a:rPr lang="en-US" dirty="0" err="1" smtClean="0"/>
              <a:t>más</a:t>
            </a:r>
            <a:r>
              <a:rPr lang="en-US" dirty="0" smtClean="0"/>
              <a:t> alto			d.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8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changing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only “</a:t>
            </a:r>
            <a:r>
              <a:rPr lang="en-US" dirty="0" err="1" smtClean="0"/>
              <a:t>ir</a:t>
            </a:r>
            <a:r>
              <a:rPr lang="en-US" dirty="0" smtClean="0"/>
              <a:t>” and “sandal verbs”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_____________ en el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5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Sirví</a:t>
            </a:r>
            <a:r>
              <a:rPr lang="en-US" dirty="0" smtClean="0"/>
              <a:t>			b. </a:t>
            </a:r>
            <a:r>
              <a:rPr lang="en-US" dirty="0" err="1" smtClean="0"/>
              <a:t>serví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Sirvió</a:t>
            </a:r>
            <a:r>
              <a:rPr lang="en-US" dirty="0" smtClean="0"/>
              <a:t>		     d. </a:t>
            </a:r>
            <a:r>
              <a:rPr lang="en-US" dirty="0" err="1" smtClean="0"/>
              <a:t>serviste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42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Comparaciones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19. Hay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árboles</a:t>
            </a:r>
            <a:r>
              <a:rPr lang="en-US" dirty="0"/>
              <a:t> en mi </a:t>
            </a:r>
            <a:r>
              <a:rPr lang="en-US" dirty="0" err="1"/>
              <a:t>járdin</a:t>
            </a:r>
            <a:r>
              <a:rPr lang="en-US" dirty="0"/>
              <a:t>. ________________ </a:t>
            </a:r>
            <a:r>
              <a:rPr lang="en-US" dirty="0" err="1"/>
              <a:t>está</a:t>
            </a:r>
            <a:r>
              <a:rPr lang="en-US" dirty="0"/>
              <a:t> al </a:t>
            </a:r>
            <a:r>
              <a:rPr lang="en-US" dirty="0" err="1"/>
              <a:t>lado</a:t>
            </a:r>
            <a:r>
              <a:rPr lang="en-US" dirty="0"/>
              <a:t> de la </a:t>
            </a:r>
            <a:r>
              <a:rPr lang="en-US" dirty="0" err="1"/>
              <a:t>ventana</a:t>
            </a:r>
            <a:r>
              <a:rPr lang="en-US" dirty="0"/>
              <a:t> de mi </a:t>
            </a:r>
            <a:r>
              <a:rPr lang="en-US" dirty="0" err="1"/>
              <a:t>dormitorio</a:t>
            </a:r>
            <a:r>
              <a:rPr lang="en-US" dirty="0"/>
              <a:t>.</a:t>
            </a:r>
          </a:p>
          <a:p>
            <a:r>
              <a:rPr lang="en-US" dirty="0"/>
              <a:t>a. </a:t>
            </a:r>
            <a:r>
              <a:rPr lang="en-US" dirty="0" err="1"/>
              <a:t>Más</a:t>
            </a:r>
            <a:r>
              <a:rPr lang="en-US" dirty="0"/>
              <a:t> alto		b. </a:t>
            </a:r>
            <a:r>
              <a:rPr lang="en-US" dirty="0" err="1"/>
              <a:t>Muy</a:t>
            </a:r>
            <a:r>
              <a:rPr lang="en-US" dirty="0"/>
              <a:t> alto		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La </a:t>
            </a:r>
            <a:r>
              <a:rPr lang="en-US" dirty="0" err="1"/>
              <a:t>más</a:t>
            </a:r>
            <a:r>
              <a:rPr lang="en-US" dirty="0"/>
              <a:t> alto		d. El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smtClean="0"/>
              <a:t>alto</a:t>
            </a:r>
          </a:p>
          <a:p>
            <a:pPr marL="0" indent="0">
              <a:buNone/>
            </a:pPr>
            <a:r>
              <a:rPr lang="en-US" dirty="0"/>
              <a:t>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19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21.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manzanas</a:t>
            </a:r>
            <a:r>
              <a:rPr lang="en-US" dirty="0"/>
              <a:t> son ___________________________ de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manzanas</a:t>
            </a:r>
            <a:r>
              <a:rPr lang="en-US" dirty="0"/>
              <a:t> del </a:t>
            </a:r>
            <a:r>
              <a:rPr lang="en-US" dirty="0" err="1"/>
              <a:t>mundo</a:t>
            </a:r>
            <a:r>
              <a:rPr lang="en-US" dirty="0"/>
              <a:t>.</a:t>
            </a:r>
          </a:p>
          <a:p>
            <a:r>
              <a:rPr lang="en-US" dirty="0"/>
              <a:t>a. </a:t>
            </a:r>
            <a:r>
              <a:rPr lang="en-US" dirty="0" err="1"/>
              <a:t>mejores</a:t>
            </a:r>
            <a:r>
              <a:rPr lang="en-US" dirty="0"/>
              <a:t>		b.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mejores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 smtClean="0"/>
              <a:t>menores</a:t>
            </a:r>
            <a:r>
              <a:rPr lang="en-US" dirty="0" smtClean="0"/>
              <a:t>	</a:t>
            </a:r>
            <a:r>
              <a:rPr lang="en-US" dirty="0"/>
              <a:t>	d. </a:t>
            </a:r>
            <a:r>
              <a:rPr lang="en-US" dirty="0" smtClean="0"/>
              <a:t>mayor</a:t>
            </a:r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0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22. </a:t>
            </a: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perro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un Chihuahua. El </a:t>
            </a:r>
            <a:r>
              <a:rPr lang="en-US" dirty="0" err="1"/>
              <a:t>perro</a:t>
            </a:r>
            <a:r>
              <a:rPr lang="en-US" dirty="0"/>
              <a:t> de Lucas </a:t>
            </a:r>
            <a:r>
              <a:rPr lang="en-US" dirty="0" err="1"/>
              <a:t>es</a:t>
            </a:r>
            <a:r>
              <a:rPr lang="en-US" dirty="0"/>
              <a:t> un Gran </a:t>
            </a:r>
            <a:r>
              <a:rPr lang="en-US" dirty="0" err="1"/>
              <a:t>Danés</a:t>
            </a:r>
            <a:r>
              <a:rPr lang="en-US" dirty="0"/>
              <a:t> y </a:t>
            </a:r>
            <a:r>
              <a:rPr lang="en-US" dirty="0" err="1"/>
              <a:t>él</a:t>
            </a:r>
            <a:r>
              <a:rPr lang="en-US" dirty="0"/>
              <a:t> de Pamela </a:t>
            </a:r>
            <a:r>
              <a:rPr lang="en-US" dirty="0" err="1"/>
              <a:t>es</a:t>
            </a:r>
            <a:r>
              <a:rPr lang="en-US" dirty="0"/>
              <a:t> un (pastor </a:t>
            </a:r>
            <a:r>
              <a:rPr lang="en-US" dirty="0" err="1"/>
              <a:t>alemán</a:t>
            </a:r>
            <a:r>
              <a:rPr lang="en-US" dirty="0"/>
              <a:t> (German shepherd). El </a:t>
            </a:r>
            <a:r>
              <a:rPr lang="en-US" dirty="0" err="1"/>
              <a:t>mío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______________________________. </a:t>
            </a:r>
          </a:p>
          <a:p>
            <a:r>
              <a:rPr lang="en-US" dirty="0"/>
              <a:t>a.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pequeño</a:t>
            </a:r>
            <a:r>
              <a:rPr lang="en-US" dirty="0"/>
              <a:t>	b. el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pequeño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pequeño</a:t>
            </a:r>
            <a:r>
              <a:rPr lang="en-US" dirty="0"/>
              <a:t>	d. los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 smtClean="0"/>
              <a:t>pequeños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20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changing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only “</a:t>
            </a:r>
            <a:r>
              <a:rPr lang="en-US" dirty="0" err="1" smtClean="0"/>
              <a:t>ir</a:t>
            </a:r>
            <a:r>
              <a:rPr lang="en-US" dirty="0" smtClean="0"/>
              <a:t>” and “sandal verbs”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___________ la comida.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Serví</a:t>
            </a:r>
            <a:r>
              <a:rPr lang="en-US" dirty="0" smtClean="0"/>
              <a:t>			b. </a:t>
            </a:r>
            <a:r>
              <a:rPr lang="en-US" dirty="0" err="1" smtClean="0"/>
              <a:t>servimos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Servió</a:t>
            </a:r>
            <a:r>
              <a:rPr lang="en-US" dirty="0" smtClean="0"/>
              <a:t>		</a:t>
            </a:r>
            <a:r>
              <a:rPr lang="en-US" dirty="0" smtClean="0"/>
              <a:t>	d</a:t>
            </a:r>
            <a:r>
              <a:rPr lang="en-US" dirty="0" smtClean="0"/>
              <a:t>. </a:t>
            </a:r>
            <a:r>
              <a:rPr lang="en-US" dirty="0" err="1" smtClean="0"/>
              <a:t>sirvió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6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changing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only “</a:t>
            </a:r>
            <a:r>
              <a:rPr lang="en-US" dirty="0" err="1" smtClean="0"/>
              <a:t>ir</a:t>
            </a:r>
            <a:r>
              <a:rPr lang="en-US" dirty="0" smtClean="0"/>
              <a:t>” and “sandal verbs”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¿</a:t>
            </a:r>
            <a:r>
              <a:rPr lang="en-US" dirty="0" err="1" smtClean="0"/>
              <a:t>Cuántas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____________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?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Dormió</a:t>
            </a:r>
            <a:r>
              <a:rPr lang="en-US" dirty="0" smtClean="0"/>
              <a:t>			b. </a:t>
            </a:r>
            <a:r>
              <a:rPr lang="en-US" dirty="0" err="1" smtClean="0"/>
              <a:t>durmió</a:t>
            </a: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Dormiste</a:t>
            </a:r>
            <a:r>
              <a:rPr lang="en-US" dirty="0" smtClean="0"/>
              <a:t>		c. </a:t>
            </a:r>
            <a:r>
              <a:rPr lang="en-US" dirty="0" err="1" smtClean="0"/>
              <a:t>dormimos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86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changing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only “</a:t>
            </a:r>
            <a:r>
              <a:rPr lang="en-US" dirty="0" err="1" smtClean="0"/>
              <a:t>ir</a:t>
            </a:r>
            <a:r>
              <a:rPr lang="en-US" dirty="0" smtClean="0"/>
              <a:t>” and “sandal verbs”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____________ </a:t>
            </a:r>
            <a:r>
              <a:rPr lang="en-US" dirty="0" err="1" smtClean="0"/>
              <a:t>por</a:t>
            </a:r>
            <a:r>
              <a:rPr lang="en-US" dirty="0" smtClean="0"/>
              <a:t> 10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anoche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Durmieron</a:t>
            </a:r>
            <a:r>
              <a:rPr lang="en-US" dirty="0" smtClean="0"/>
              <a:t>		b. </a:t>
            </a:r>
            <a:r>
              <a:rPr lang="en-US" dirty="0" err="1" smtClean="0"/>
              <a:t>dormiste</a:t>
            </a:r>
            <a:endParaRPr lang="en-US" dirty="0" smtClean="0"/>
          </a:p>
          <a:p>
            <a:pPr marL="514350" indent="-514350">
              <a:buAutoNum type="alphaLcPeriod" startAt="3"/>
            </a:pPr>
            <a:r>
              <a:rPr lang="en-US" dirty="0" err="1" smtClean="0"/>
              <a:t>Dormieron</a:t>
            </a:r>
            <a:r>
              <a:rPr lang="en-US" dirty="0" smtClean="0"/>
              <a:t>			d. </a:t>
            </a:r>
            <a:r>
              <a:rPr lang="en-US" dirty="0" err="1" smtClean="0"/>
              <a:t>durmió</a:t>
            </a:r>
            <a:endParaRPr lang="en-US" dirty="0" smtClean="0"/>
          </a:p>
          <a:p>
            <a:pPr marL="514350" indent="-514350">
              <a:buAutoNum type="alphaLcPeriod" startAt="3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4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Stem changing </a:t>
            </a:r>
            <a:r>
              <a:rPr lang="en-US" dirty="0" err="1" smtClean="0"/>
              <a:t>preterite</a:t>
            </a:r>
            <a:r>
              <a:rPr lang="en-US" dirty="0" smtClean="0"/>
              <a:t> verbs</a:t>
            </a:r>
            <a:br>
              <a:rPr lang="en-US" dirty="0" smtClean="0"/>
            </a:br>
            <a:r>
              <a:rPr lang="en-US" dirty="0" smtClean="0"/>
              <a:t>only “</a:t>
            </a:r>
            <a:r>
              <a:rPr lang="en-US" dirty="0" err="1" smtClean="0"/>
              <a:t>ir</a:t>
            </a:r>
            <a:r>
              <a:rPr lang="en-US" dirty="0" smtClean="0"/>
              <a:t>” and “sandal verbs”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¿</a:t>
            </a:r>
            <a:r>
              <a:rPr lang="en-US" dirty="0" err="1" smtClean="0"/>
              <a:t>Cuánto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les _________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a </a:t>
            </a:r>
            <a:r>
              <a:rPr lang="en-US" dirty="0" err="1" smtClean="0"/>
              <a:t>tus</a:t>
            </a:r>
            <a:r>
              <a:rPr lang="en-US" dirty="0" smtClean="0"/>
              <a:t> padres?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Pediste</a:t>
            </a:r>
            <a:r>
              <a:rPr lang="en-US" dirty="0" smtClean="0"/>
              <a:t>		b. </a:t>
            </a:r>
            <a:r>
              <a:rPr lang="en-US" dirty="0" err="1" smtClean="0"/>
              <a:t>pidió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Pidieron</a:t>
            </a:r>
            <a:r>
              <a:rPr lang="en-US" dirty="0" smtClean="0"/>
              <a:t>		d. </a:t>
            </a:r>
            <a:r>
              <a:rPr lang="en-US" dirty="0" err="1" smtClean="0"/>
              <a:t>pedieron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5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</a:t>
            </a:r>
            <a:r>
              <a:rPr lang="en-US" dirty="0" smtClean="0"/>
              <a:t>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mi </a:t>
            </a:r>
            <a:r>
              <a:rPr lang="en-US" dirty="0" err="1" smtClean="0"/>
              <a:t>bolígrafo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err="1" smtClean="0"/>
              <a:t>Yo</a:t>
            </a:r>
            <a:r>
              <a:rPr lang="en-US" dirty="0" smtClean="0"/>
              <a:t> la </a:t>
            </a:r>
            <a:r>
              <a:rPr lang="en-US" dirty="0" err="1" smtClean="0"/>
              <a:t>tengo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Yo</a:t>
            </a:r>
            <a:r>
              <a:rPr lang="en-US" dirty="0" smtClean="0"/>
              <a:t> lo </a:t>
            </a:r>
            <a:r>
              <a:rPr lang="en-US" dirty="0" err="1" smtClean="0"/>
              <a:t>tengo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Yo</a:t>
            </a:r>
            <a:r>
              <a:rPr lang="en-US" dirty="0" smtClean="0"/>
              <a:t> los </a:t>
            </a:r>
            <a:r>
              <a:rPr lang="en-US" dirty="0" err="1" smtClean="0"/>
              <a:t>tengo</a:t>
            </a:r>
            <a:r>
              <a:rPr lang="en-US" dirty="0" smtClean="0"/>
              <a:t>.		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7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</a:t>
            </a:r>
            <a:r>
              <a:rPr lang="en-US" dirty="0" smtClean="0"/>
              <a:t>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la </a:t>
            </a:r>
            <a:r>
              <a:rPr lang="en-US" dirty="0" err="1" smtClean="0"/>
              <a:t>crema</a:t>
            </a:r>
            <a:r>
              <a:rPr lang="en-US" dirty="0" smtClean="0"/>
              <a:t> de </a:t>
            </a:r>
            <a:r>
              <a:rPr lang="en-US" dirty="0" err="1" smtClean="0"/>
              <a:t>afeitar</a:t>
            </a:r>
            <a:r>
              <a:rPr lang="en-US" dirty="0" smtClean="0"/>
              <a:t> de </a:t>
            </a:r>
            <a:r>
              <a:rPr lang="en-US" dirty="0" err="1" smtClean="0"/>
              <a:t>papá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Sergio lo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Sergio la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Sergio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Sergio los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16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Directo</a:t>
            </a:r>
            <a:r>
              <a:rPr lang="en-US" dirty="0" smtClean="0"/>
              <a:t> Object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 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toallas</a:t>
            </a:r>
            <a:r>
              <a:rPr lang="en-US" dirty="0" smtClean="0"/>
              <a:t> </a:t>
            </a:r>
            <a:r>
              <a:rPr lang="en-US" dirty="0" err="1" smtClean="0"/>
              <a:t>limpias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La </a:t>
            </a:r>
            <a:r>
              <a:rPr lang="en-US" dirty="0" err="1" smtClean="0"/>
              <a:t>recamarera</a:t>
            </a:r>
            <a:r>
              <a:rPr lang="en-US" dirty="0" smtClean="0"/>
              <a:t> la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La </a:t>
            </a:r>
            <a:r>
              <a:rPr lang="en-US" dirty="0" err="1" smtClean="0"/>
              <a:t>recamarera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La </a:t>
            </a:r>
            <a:r>
              <a:rPr lang="en-US" dirty="0" err="1" smtClean="0"/>
              <a:t>recamarera</a:t>
            </a:r>
            <a:r>
              <a:rPr lang="en-US" dirty="0" smtClean="0"/>
              <a:t> lo </a:t>
            </a:r>
            <a:r>
              <a:rPr lang="en-US" dirty="0" err="1" smtClean="0"/>
              <a:t>tiene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La </a:t>
            </a:r>
            <a:r>
              <a:rPr lang="en-US" dirty="0" err="1" smtClean="0"/>
              <a:t>recamarera</a:t>
            </a:r>
            <a:r>
              <a:rPr lang="en-US" dirty="0" smtClean="0"/>
              <a:t> los </a:t>
            </a:r>
            <a:r>
              <a:rPr lang="en-US" dirty="0" err="1" smtClean="0"/>
              <a:t>tiene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6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94</TotalTime>
  <Words>567</Words>
  <Application>Microsoft Macintosh PowerPoint</Application>
  <PresentationFormat>On-screen Show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Black</vt:lpstr>
      <vt:lpstr>Capítulo 8 de Vistas</vt:lpstr>
      <vt:lpstr>Stem changing preterite verbs only “ir” and “sandal verbs”</vt:lpstr>
      <vt:lpstr>Stem changing preterite verbs only “ir” and “sandal verbs”</vt:lpstr>
      <vt:lpstr>Stem changing preterite verbs only “ir” and “sandal verbs”</vt:lpstr>
      <vt:lpstr>Stem changing preterite verbs only “ir” and “sandal verbs”</vt:lpstr>
      <vt:lpstr>Stem changing preterite verbs only “ir” and “sandal verbs”</vt:lpstr>
      <vt:lpstr>Directo Object Pronouns</vt:lpstr>
      <vt:lpstr>Directo Object Pronouns</vt:lpstr>
      <vt:lpstr>Directo Object Pronouns</vt:lpstr>
      <vt:lpstr>Directo Object Pronouns</vt:lpstr>
      <vt:lpstr>Directo Object Pronouns</vt:lpstr>
      <vt:lpstr>Direct Object pronouns</vt:lpstr>
      <vt:lpstr>Direct Object pronouns</vt:lpstr>
      <vt:lpstr>Direct and Indirect Object Pronouns</vt:lpstr>
      <vt:lpstr>Direct and Indirect Object Pronouns</vt:lpstr>
      <vt:lpstr>Direct and Indirect Object Pronouns</vt:lpstr>
      <vt:lpstr>Direct and Indirect Object Pronouns</vt:lpstr>
      <vt:lpstr>La Comparasión</vt:lpstr>
      <vt:lpstr>La comparasión</vt:lpstr>
      <vt:lpstr>Comparaciones</vt:lpstr>
      <vt:lpstr>PowerPoint Presentation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8 de Vistas</dc:title>
  <dc:creator>Lisa Collier</dc:creator>
  <cp:lastModifiedBy>Lisa Collier</cp:lastModifiedBy>
  <cp:revision>12</cp:revision>
  <dcterms:created xsi:type="dcterms:W3CDTF">2017-03-15T15:43:36Z</dcterms:created>
  <dcterms:modified xsi:type="dcterms:W3CDTF">2017-04-04T15:30:47Z</dcterms:modified>
</cp:coreProperties>
</file>