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6" r:id="rId18"/>
    <p:sldId id="269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2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DEF4-EF4B-2242-86EB-7D3E6CC756D2}" type="datetimeFigureOut">
              <a:rPr lang="en-US" smtClean="0"/>
              <a:t>4/4/17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39EC-67AB-B044-A0D7-82ADEA868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182" y="3531371"/>
            <a:ext cx="65966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Me </a:t>
            </a:r>
            <a:r>
              <a:rPr lang="en-US" sz="3200" dirty="0" err="1" smtClean="0"/>
              <a:t>lavo</a:t>
            </a:r>
            <a:r>
              <a:rPr lang="en-US" sz="3200" dirty="0" smtClean="0"/>
              <a:t> con __________________.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 err="1" smtClean="0"/>
              <a:t>Jabón</a:t>
            </a:r>
            <a:r>
              <a:rPr lang="en-US" sz="3200" dirty="0" smtClean="0"/>
              <a:t>			    b. </a:t>
            </a:r>
            <a:r>
              <a:rPr lang="en-US" sz="3200" dirty="0" err="1" smtClean="0"/>
              <a:t>maquillaje</a:t>
            </a:r>
            <a:endParaRPr lang="en-US" sz="3200" dirty="0" smtClean="0"/>
          </a:p>
          <a:p>
            <a:pPr marL="514350" indent="-514350">
              <a:buAutoNum type="alphaLcPeriod" startAt="3"/>
            </a:pPr>
            <a:r>
              <a:rPr lang="en-US" sz="3200" dirty="0" err="1" smtClean="0"/>
              <a:t>Despertador</a:t>
            </a:r>
            <a:r>
              <a:rPr lang="en-US" sz="3200" dirty="0" smtClean="0"/>
              <a:t>      </a:t>
            </a:r>
            <a:r>
              <a:rPr lang="en-US" sz="3200" dirty="0" smtClean="0"/>
              <a:t>c. </a:t>
            </a:r>
            <a:r>
              <a:rPr lang="en-US" sz="3200" dirty="0" err="1" smtClean="0"/>
              <a:t>inodoro</a:t>
            </a:r>
            <a:endParaRPr lang="en-US" sz="3200" dirty="0" smtClean="0"/>
          </a:p>
          <a:p>
            <a:r>
              <a:rPr lang="en-US" sz="3200" dirty="0"/>
              <a:t>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85" y="591695"/>
            <a:ext cx="2461320" cy="29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032" y="2670324"/>
            <a:ext cx="727895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10. 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“This movie bores me”?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película</a:t>
            </a:r>
            <a:r>
              <a:rPr lang="en-US" sz="3200" dirty="0" smtClean="0"/>
              <a:t> </a:t>
            </a:r>
            <a:r>
              <a:rPr lang="en-US" sz="3200" dirty="0" err="1" smtClean="0"/>
              <a:t>aburreme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película</a:t>
            </a:r>
            <a:r>
              <a:rPr lang="en-US" sz="3200" dirty="0" smtClean="0"/>
              <a:t> me </a:t>
            </a:r>
            <a:r>
              <a:rPr lang="en-US" sz="3200" dirty="0" err="1" smtClean="0"/>
              <a:t>aburre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película</a:t>
            </a:r>
            <a:r>
              <a:rPr lang="en-US" sz="3200" dirty="0" smtClean="0"/>
              <a:t> me </a:t>
            </a:r>
            <a:r>
              <a:rPr lang="en-US" sz="3200" dirty="0" err="1" smtClean="0"/>
              <a:t>aburro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Esta</a:t>
            </a:r>
            <a:r>
              <a:rPr lang="en-US" sz="3200" dirty="0" smtClean="0"/>
              <a:t> </a:t>
            </a:r>
            <a:r>
              <a:rPr lang="en-US" sz="3200" dirty="0" err="1" smtClean="0"/>
              <a:t>película</a:t>
            </a:r>
            <a:r>
              <a:rPr lang="en-US" sz="3200" dirty="0" smtClean="0"/>
              <a:t> </a:t>
            </a:r>
            <a:r>
              <a:rPr lang="en-US" sz="3200" dirty="0" err="1" smtClean="0"/>
              <a:t>aburriendome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B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39" y="428745"/>
            <a:ext cx="3285763" cy="2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889" y="3743584"/>
            <a:ext cx="7902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</a:t>
            </a:r>
            <a:r>
              <a:rPr lang="en-US" sz="3200" dirty="0" err="1" smtClean="0"/>
              <a:t>Todos</a:t>
            </a:r>
            <a:r>
              <a:rPr lang="en-US" sz="3200" dirty="0" smtClean="0"/>
              <a:t> los </a:t>
            </a:r>
            <a:r>
              <a:rPr lang="en-US" sz="3200" dirty="0" err="1" smtClean="0"/>
              <a:t>días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en-US" sz="3200" dirty="0" smtClean="0"/>
              <a:t> _________________</a:t>
            </a:r>
          </a:p>
          <a:p>
            <a:r>
              <a:rPr lang="en-US" sz="3200" dirty="0"/>
              <a:t>l</a:t>
            </a:r>
            <a:r>
              <a:rPr lang="en-US" sz="3200" dirty="0" smtClean="0"/>
              <a:t>os </a:t>
            </a:r>
            <a:r>
              <a:rPr lang="en-US" sz="3200" dirty="0" err="1" smtClean="0"/>
              <a:t>dientes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a. Me </a:t>
            </a:r>
            <a:r>
              <a:rPr lang="en-US" sz="3200" dirty="0" err="1" smtClean="0"/>
              <a:t>afeito</a:t>
            </a:r>
            <a:r>
              <a:rPr lang="en-US" sz="3200" dirty="0" smtClean="0"/>
              <a:t>				b. me </a:t>
            </a:r>
            <a:r>
              <a:rPr lang="en-US" sz="3200" dirty="0" err="1" smtClean="0"/>
              <a:t>cepillo</a:t>
            </a:r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afeito</a:t>
            </a:r>
            <a:r>
              <a:rPr lang="en-US" sz="3200" dirty="0"/>
              <a:t>	</a:t>
            </a:r>
            <a:r>
              <a:rPr lang="en-US" sz="3200" dirty="0" smtClean="0"/>
              <a:t>			d.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cepillo</a:t>
            </a:r>
            <a:endParaRPr lang="en-US" sz="3200" dirty="0" smtClean="0"/>
          </a:p>
          <a:p>
            <a:r>
              <a:rPr lang="en-US" sz="3200" dirty="0"/>
              <a:t>B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64" y="0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52" y="3286691"/>
            <a:ext cx="74298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12. ¿Con </a:t>
            </a:r>
            <a:r>
              <a:rPr lang="en-US" sz="3200" dirty="0" err="1" smtClean="0"/>
              <a:t>quién</a:t>
            </a:r>
            <a:r>
              <a:rPr lang="en-US" sz="3200" dirty="0" smtClean="0"/>
              <a:t> ______________ </a:t>
            </a:r>
            <a:r>
              <a:rPr lang="en-US" sz="3200" dirty="0" err="1" smtClean="0"/>
              <a:t>tú</a:t>
            </a:r>
            <a:r>
              <a:rPr lang="en-US" sz="3200" dirty="0" smtClean="0"/>
              <a:t> al cine?</a:t>
            </a:r>
          </a:p>
          <a:p>
            <a:r>
              <a:rPr lang="en-US" sz="3200" dirty="0" smtClean="0"/>
              <a:t>a. </a:t>
            </a:r>
            <a:r>
              <a:rPr lang="en-US" sz="3200" dirty="0" err="1"/>
              <a:t>f</a:t>
            </a:r>
            <a:r>
              <a:rPr lang="en-US" sz="3200" dirty="0" err="1" smtClean="0"/>
              <a:t>ui</a:t>
            </a:r>
            <a:r>
              <a:rPr lang="en-US" sz="3200" dirty="0" smtClean="0"/>
              <a:t>			</a:t>
            </a:r>
            <a:r>
              <a:rPr lang="en-US" sz="3200" dirty="0" smtClean="0"/>
              <a:t>	b</a:t>
            </a:r>
            <a:r>
              <a:rPr lang="en-US" sz="3200" dirty="0" smtClean="0"/>
              <a:t>. </a:t>
            </a:r>
            <a:r>
              <a:rPr lang="en-US" sz="3200" dirty="0" err="1" smtClean="0"/>
              <a:t>fuiste</a:t>
            </a:r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Fue</a:t>
            </a:r>
            <a:r>
              <a:rPr lang="en-US" sz="3200" dirty="0" smtClean="0"/>
              <a:t>			d. </a:t>
            </a:r>
            <a:r>
              <a:rPr lang="en-US" sz="3200" dirty="0" err="1" smtClean="0"/>
              <a:t>fuimos</a:t>
            </a:r>
            <a:endParaRPr lang="en-US" sz="3200" dirty="0" smtClean="0"/>
          </a:p>
          <a:p>
            <a:r>
              <a:rPr lang="en-US" sz="3200" dirty="0"/>
              <a:t>B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844" y="736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431" y="3413735"/>
            <a:ext cx="74013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Pablo: ¿</a:t>
            </a:r>
            <a:r>
              <a:rPr lang="en-US" sz="3200" dirty="0" err="1" smtClean="0"/>
              <a:t>Quién</a:t>
            </a:r>
            <a:r>
              <a:rPr lang="en-US" sz="3200" dirty="0" smtClean="0"/>
              <a:t> </a:t>
            </a:r>
            <a:r>
              <a:rPr lang="en-US" sz="3200" dirty="0" err="1" smtClean="0"/>
              <a:t>fue</a:t>
            </a:r>
            <a:r>
              <a:rPr lang="en-US" sz="3200" dirty="0" smtClean="0"/>
              <a:t> al </a:t>
            </a:r>
            <a:r>
              <a:rPr lang="en-US" sz="3200" dirty="0" err="1" smtClean="0"/>
              <a:t>concierto</a:t>
            </a:r>
            <a:r>
              <a:rPr lang="en-US" sz="3200" dirty="0" smtClean="0"/>
              <a:t> </a:t>
            </a:r>
            <a:r>
              <a:rPr lang="en-US" sz="3200" dirty="0" err="1" smtClean="0"/>
              <a:t>anoche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María</a:t>
            </a:r>
            <a:r>
              <a:rPr lang="en-US" sz="3200" dirty="0" smtClean="0"/>
              <a:t>: _____________ </a:t>
            </a:r>
            <a:r>
              <a:rPr lang="en-US" sz="3200" dirty="0" err="1" smtClean="0"/>
              <a:t>fue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a. </a:t>
            </a:r>
            <a:r>
              <a:rPr lang="en-US" sz="3200" dirty="0" err="1"/>
              <a:t>A</a:t>
            </a:r>
            <a:r>
              <a:rPr lang="en-US" sz="3200" dirty="0" err="1" smtClean="0"/>
              <a:t>lgo</a:t>
            </a:r>
            <a:r>
              <a:rPr lang="en-US" sz="3200" dirty="0" smtClean="0"/>
              <a:t>			b. </a:t>
            </a:r>
            <a:r>
              <a:rPr lang="en-US" sz="3200" dirty="0" err="1"/>
              <a:t>N</a:t>
            </a:r>
            <a:r>
              <a:rPr lang="en-US" sz="3200" dirty="0" err="1" smtClean="0"/>
              <a:t>adie</a:t>
            </a:r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Alguno</a:t>
            </a:r>
            <a:r>
              <a:rPr lang="en-US" sz="3200" dirty="0" smtClean="0"/>
              <a:t>		d. </a:t>
            </a:r>
            <a:r>
              <a:rPr lang="en-US" sz="3200" dirty="0" err="1" smtClean="0"/>
              <a:t>N</a:t>
            </a:r>
            <a:r>
              <a:rPr lang="en-US" sz="3200" dirty="0" err="1" smtClean="0"/>
              <a:t>unca</a:t>
            </a:r>
            <a:endParaRPr lang="en-US" sz="3200" dirty="0" smtClean="0"/>
          </a:p>
          <a:p>
            <a:r>
              <a:rPr lang="en-US" sz="3200" dirty="0"/>
              <a:t>B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82126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8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87" y="2514557"/>
            <a:ext cx="8353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14. Rafael ______________________ </a:t>
            </a:r>
            <a:r>
              <a:rPr lang="en-US" sz="3200" dirty="0" err="1" smtClean="0"/>
              <a:t>todos</a:t>
            </a:r>
            <a:r>
              <a:rPr lang="en-US" sz="3200" dirty="0" smtClean="0"/>
              <a:t> los </a:t>
            </a:r>
            <a:r>
              <a:rPr lang="en-US" sz="3200" dirty="0" err="1" smtClean="0"/>
              <a:t>días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Peinarse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Le </a:t>
            </a:r>
            <a:r>
              <a:rPr lang="en-US" sz="3200" dirty="0" err="1" smtClean="0"/>
              <a:t>peina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Se </a:t>
            </a:r>
            <a:r>
              <a:rPr lang="en-US" sz="3200" dirty="0" err="1" smtClean="0"/>
              <a:t>peina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Se </a:t>
            </a:r>
            <a:r>
              <a:rPr lang="en-US" sz="3200" dirty="0" err="1" smtClean="0"/>
              <a:t>peinar</a:t>
            </a:r>
            <a:endParaRPr lang="en-US" sz="3200" dirty="0" smtClean="0"/>
          </a:p>
          <a:p>
            <a:r>
              <a:rPr lang="en-US" sz="3200" dirty="0"/>
              <a:t>C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51" y="501993"/>
            <a:ext cx="2686877" cy="20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062" y="2831069"/>
            <a:ext cx="80014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15. 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“I don’t like anything”?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nada.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</a:t>
            </a:r>
            <a:r>
              <a:rPr lang="en-US" sz="3600" dirty="0" err="1" smtClean="0"/>
              <a:t>algo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</a:t>
            </a:r>
            <a:r>
              <a:rPr lang="en-US" sz="3600" dirty="0" err="1" smtClean="0"/>
              <a:t>alguno</a:t>
            </a:r>
            <a:r>
              <a:rPr lang="en-US" sz="3600" dirty="0" smtClean="0"/>
              <a:t>.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No me </a:t>
            </a:r>
            <a:r>
              <a:rPr lang="en-US" sz="3600" dirty="0" err="1" smtClean="0"/>
              <a:t>gusta</a:t>
            </a:r>
            <a:r>
              <a:rPr lang="en-US" sz="3600" dirty="0" smtClean="0"/>
              <a:t> </a:t>
            </a:r>
            <a:r>
              <a:rPr lang="en-US" sz="3600" dirty="0" err="1" smtClean="0"/>
              <a:t>ninguno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A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27" y="528471"/>
            <a:ext cx="2590192" cy="21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1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149" y="2745743"/>
            <a:ext cx="73914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16. 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“That bothers me”?</a:t>
            </a:r>
          </a:p>
          <a:p>
            <a:pPr marL="742950" indent="-742950">
              <a:buAutoNum type="alphaLcPeriod"/>
            </a:pPr>
            <a:r>
              <a:rPr lang="en-US" sz="3600" dirty="0" err="1" smtClean="0"/>
              <a:t>Eso</a:t>
            </a:r>
            <a:r>
              <a:rPr lang="en-US" sz="3600" dirty="0" smtClean="0"/>
              <a:t> me </a:t>
            </a:r>
            <a:r>
              <a:rPr lang="en-US" sz="3600" dirty="0" err="1" smtClean="0"/>
              <a:t>molesto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Eso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molesta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Eso</a:t>
            </a:r>
            <a:r>
              <a:rPr lang="en-US" sz="3600" dirty="0" smtClean="0"/>
              <a:t> </a:t>
            </a:r>
            <a:r>
              <a:rPr lang="en-US" sz="3600" dirty="0" err="1" smtClean="0"/>
              <a:t>molesta</a:t>
            </a:r>
            <a:r>
              <a:rPr lang="en-US" sz="3600" dirty="0" smtClean="0"/>
              <a:t> </a:t>
            </a:r>
            <a:r>
              <a:rPr lang="en-US" sz="3600" dirty="0" smtClean="0"/>
              <a:t>me.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err="1" smtClean="0"/>
              <a:t>Eso</a:t>
            </a:r>
            <a:r>
              <a:rPr lang="en-US" sz="3600" dirty="0" smtClean="0"/>
              <a:t> me </a:t>
            </a:r>
            <a:r>
              <a:rPr lang="en-US" sz="3600" dirty="0" err="1" smtClean="0"/>
              <a:t>molesta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D</a:t>
            </a: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57" y="516488"/>
            <a:ext cx="2645907" cy="1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78" y="3273778"/>
            <a:ext cx="496236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17. José: Me </a:t>
            </a:r>
            <a:r>
              <a:rPr lang="en-US" sz="2800" dirty="0" err="1" smtClean="0"/>
              <a:t>encantan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fresas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Jorge: ¡A </a:t>
            </a:r>
            <a:r>
              <a:rPr lang="en-US" sz="2800" dirty="0" err="1" smtClean="0"/>
              <a:t>mí</a:t>
            </a:r>
            <a:r>
              <a:rPr lang="en-US" sz="2800" dirty="0" smtClean="0"/>
              <a:t> _____________!</a:t>
            </a:r>
          </a:p>
          <a:p>
            <a:pPr marL="742950" indent="-742950">
              <a:buAutoNum type="alphaLcPeriod"/>
            </a:pPr>
            <a:r>
              <a:rPr lang="en-US" sz="2800" dirty="0" err="1" smtClean="0"/>
              <a:t>Tampoco</a:t>
            </a:r>
            <a:endParaRPr lang="en-US" sz="2800" dirty="0" smtClean="0"/>
          </a:p>
          <a:p>
            <a:pPr marL="742950" indent="-742950">
              <a:buAutoNum type="alphaLcPeriod"/>
            </a:pPr>
            <a:r>
              <a:rPr lang="en-US" sz="2800" dirty="0" err="1" smtClean="0"/>
              <a:t>También</a:t>
            </a:r>
            <a:endParaRPr lang="en-US" sz="2800" dirty="0" smtClean="0"/>
          </a:p>
          <a:p>
            <a:pPr marL="742950" indent="-742950">
              <a:buAutoNum type="alphaLcPeriod"/>
            </a:pPr>
            <a:r>
              <a:rPr lang="en-US" sz="2800" dirty="0" err="1" smtClean="0"/>
              <a:t>Nadie</a:t>
            </a:r>
            <a:endParaRPr lang="en-US" sz="2800" dirty="0" smtClean="0"/>
          </a:p>
          <a:p>
            <a:pPr marL="742950" indent="-742950">
              <a:buAutoNum type="alphaLcPeriod"/>
            </a:pPr>
            <a:r>
              <a:rPr lang="en-US" sz="2800" dirty="0" err="1" smtClean="0"/>
              <a:t>alguno</a:t>
            </a:r>
            <a:endParaRPr lang="en-US" sz="2800" dirty="0" smtClean="0"/>
          </a:p>
          <a:p>
            <a:r>
              <a:rPr lang="en-US" sz="2800" dirty="0"/>
              <a:t>B</a:t>
            </a:r>
            <a:endParaRPr lang="en-US" sz="2800" dirty="0" smtClean="0"/>
          </a:p>
          <a:p>
            <a:pPr marL="742950" indent="-742950">
              <a:buAutoNum type="alphaLcPeriod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85" y="636411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062" y="2159429"/>
            <a:ext cx="8270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18. ¿</a:t>
            </a:r>
            <a:r>
              <a:rPr lang="en-US" sz="3200" dirty="0" err="1" smtClean="0"/>
              <a:t>Qué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tapa?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</a:t>
            </a:r>
            <a:r>
              <a:rPr lang="en-US" sz="3200" dirty="0" smtClean="0"/>
              <a:t> un </a:t>
            </a:r>
            <a:r>
              <a:rPr lang="en-US" sz="3200" dirty="0" err="1" smtClean="0"/>
              <a:t>instrumento</a:t>
            </a:r>
            <a:r>
              <a:rPr lang="en-US" sz="3200" dirty="0" smtClean="0"/>
              <a:t> musical en </a:t>
            </a:r>
            <a:r>
              <a:rPr lang="en-US" sz="3200" dirty="0" err="1" smtClean="0"/>
              <a:t>Perú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bebida</a:t>
            </a:r>
            <a:r>
              <a:rPr lang="en-US" sz="3200" dirty="0" smtClean="0"/>
              <a:t> </a:t>
            </a:r>
            <a:r>
              <a:rPr lang="en-US" sz="3200" dirty="0" err="1" smtClean="0"/>
              <a:t>alcohólica</a:t>
            </a:r>
            <a:r>
              <a:rPr lang="en-US" sz="3200" dirty="0" smtClean="0"/>
              <a:t> en Argentina.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algo</a:t>
            </a:r>
            <a:r>
              <a:rPr lang="en-US" sz="3200" dirty="0" smtClean="0"/>
              <a:t> </a:t>
            </a:r>
            <a:r>
              <a:rPr lang="en-US" sz="3200" dirty="0" err="1" smtClean="0"/>
              <a:t>pequeño</a:t>
            </a:r>
            <a:r>
              <a:rPr lang="en-US" sz="3200" dirty="0" smtClean="0"/>
              <a:t> de comer  en </a:t>
            </a:r>
            <a:r>
              <a:rPr lang="en-US" sz="3200" dirty="0" err="1" smtClean="0"/>
              <a:t>España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Es</a:t>
            </a:r>
            <a:r>
              <a:rPr lang="en-US" sz="3200" dirty="0" smtClean="0"/>
              <a:t> un </a:t>
            </a:r>
            <a:r>
              <a:rPr lang="en-US" sz="3200" dirty="0" err="1" smtClean="0"/>
              <a:t>mueble</a:t>
            </a:r>
            <a:r>
              <a:rPr lang="en-US" sz="3200" dirty="0" smtClean="0"/>
              <a:t> en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sala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C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8222" y="903111"/>
            <a:ext cx="4747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¿¿¿TAPA???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470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313" y="1363197"/>
            <a:ext cx="7614810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 </a:t>
            </a:r>
            <a:r>
              <a:rPr lang="en-US" sz="3600" dirty="0" err="1" smtClean="0"/>
              <a:t>Es</a:t>
            </a:r>
            <a:r>
              <a:rPr lang="en-US" sz="3600" dirty="0" smtClean="0"/>
              <a:t> lo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celebrar</a:t>
            </a:r>
            <a:r>
              <a:rPr lang="en-US" sz="3600" dirty="0" smtClean="0"/>
              <a:t> un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err="1" smtClean="0"/>
              <a:t>cumpleaños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b. </a:t>
            </a:r>
            <a:r>
              <a:rPr lang="en-US" sz="3600" dirty="0" err="1" smtClean="0"/>
              <a:t>Es</a:t>
            </a:r>
            <a:r>
              <a:rPr lang="en-US" sz="3600" dirty="0" smtClean="0"/>
              <a:t> un </a:t>
            </a:r>
            <a:r>
              <a:rPr lang="en-US" sz="3600" dirty="0" err="1" smtClean="0"/>
              <a:t>tiempo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muchas</a:t>
            </a:r>
            <a:r>
              <a:rPr lang="en-US" sz="3600" dirty="0" smtClean="0"/>
              <a:t> </a:t>
            </a:r>
            <a:r>
              <a:rPr lang="en-US" sz="3600" dirty="0" err="1" smtClean="0"/>
              <a:t>tiendas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err="1" smtClean="0"/>
              <a:t>cierran</a:t>
            </a:r>
            <a:r>
              <a:rPr lang="en-US" sz="3600" dirty="0" smtClean="0"/>
              <a:t> y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familias</a:t>
            </a:r>
            <a:r>
              <a:rPr lang="en-US" sz="3600" dirty="0" smtClean="0"/>
              <a:t> </a:t>
            </a:r>
            <a:r>
              <a:rPr lang="en-US" sz="3600" dirty="0" err="1" smtClean="0"/>
              <a:t>comen</a:t>
            </a:r>
            <a:r>
              <a:rPr lang="en-US" sz="3600" dirty="0" smtClean="0"/>
              <a:t> </a:t>
            </a:r>
            <a:r>
              <a:rPr lang="en-US" sz="3600" dirty="0" err="1" smtClean="0"/>
              <a:t>juntos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err="1" smtClean="0"/>
              <a:t>algunas</a:t>
            </a:r>
            <a:r>
              <a:rPr lang="en-US" sz="3600" dirty="0" smtClean="0"/>
              <a:t> personas </a:t>
            </a:r>
            <a:r>
              <a:rPr lang="en-US" sz="3600" dirty="0" err="1" smtClean="0"/>
              <a:t>duermen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c.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bebida</a:t>
            </a:r>
            <a:r>
              <a:rPr lang="en-US" sz="3600" dirty="0" smtClean="0"/>
              <a:t> popular en </a:t>
            </a:r>
            <a:r>
              <a:rPr lang="en-US" sz="3600" dirty="0" err="1" smtClean="0"/>
              <a:t>Espa</a:t>
            </a:r>
            <a:r>
              <a:rPr lang="en-US" sz="3600" dirty="0" err="1" smtClean="0"/>
              <a:t>ña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 smtClean="0"/>
              <a:t>d. </a:t>
            </a:r>
            <a:r>
              <a:rPr lang="en-US" sz="3600" dirty="0" err="1" smtClean="0"/>
              <a:t>Es</a:t>
            </a:r>
            <a:r>
              <a:rPr lang="en-US" sz="3600" dirty="0" smtClean="0"/>
              <a:t> la </a:t>
            </a:r>
            <a:r>
              <a:rPr lang="en-US" sz="3600" dirty="0" err="1" smtClean="0"/>
              <a:t>ropa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usa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dormir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B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4889" y="438193"/>
            <a:ext cx="510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19. ¿Qué </a:t>
            </a:r>
            <a:r>
              <a:rPr lang="en-US" sz="4400" dirty="0" err="1" smtClean="0"/>
              <a:t>es</a:t>
            </a:r>
            <a:r>
              <a:rPr lang="en-US" sz="4400" dirty="0" smtClean="0"/>
              <a:t> la siesta?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766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780" y="3862172"/>
            <a:ext cx="84176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En la </a:t>
            </a:r>
            <a:r>
              <a:rPr lang="en-US" sz="3200" dirty="0" err="1" smtClean="0"/>
              <a:t>noche</a:t>
            </a:r>
            <a:r>
              <a:rPr lang="en-US" sz="3200" dirty="0" smtClean="0"/>
              <a:t> a </a:t>
            </a:r>
            <a:r>
              <a:rPr lang="en-US" sz="3200" dirty="0" err="1" smtClean="0"/>
              <a:t>veces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difícil</a:t>
            </a:r>
            <a:r>
              <a:rPr lang="en-US" sz="3200" dirty="0" smtClean="0"/>
              <a:t> _______________ </a:t>
            </a:r>
          </a:p>
          <a:p>
            <a:r>
              <a:rPr lang="en-US" sz="3200" dirty="0" smtClean="0"/>
              <a:t>a </a:t>
            </a:r>
            <a:r>
              <a:rPr lang="en-US" sz="3200" dirty="0" err="1" smtClean="0"/>
              <a:t>causa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ruidos</a:t>
            </a:r>
            <a:r>
              <a:rPr lang="en-US" sz="3200" dirty="0" smtClean="0"/>
              <a:t> de los </a:t>
            </a:r>
            <a:r>
              <a:rPr lang="en-US" sz="3200" dirty="0" err="1" smtClean="0"/>
              <a:t>carros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a. </a:t>
            </a:r>
            <a:r>
              <a:rPr lang="en-US" sz="3200" dirty="0" err="1" smtClean="0"/>
              <a:t>Dormirme</a:t>
            </a:r>
            <a:r>
              <a:rPr lang="en-US" sz="3200" dirty="0" smtClean="0"/>
              <a:t>			b. me </a:t>
            </a:r>
            <a:r>
              <a:rPr lang="en-US" sz="3200" dirty="0" err="1" smtClean="0"/>
              <a:t>duermo</a:t>
            </a:r>
            <a:endParaRPr lang="en-US" sz="3200" dirty="0" smtClean="0"/>
          </a:p>
          <a:p>
            <a:pPr marL="514350" indent="-514350">
              <a:buAutoNum type="alphaLcPeriod" startAt="3"/>
            </a:pPr>
            <a:r>
              <a:rPr lang="en-US" sz="3200" dirty="0" err="1" smtClean="0"/>
              <a:t>Levantarme</a:t>
            </a:r>
            <a:r>
              <a:rPr lang="en-US" sz="3200" dirty="0" smtClean="0"/>
              <a:t>        </a:t>
            </a:r>
            <a:r>
              <a:rPr lang="en-US" sz="3200" dirty="0" smtClean="0"/>
              <a:t>d. me </a:t>
            </a:r>
            <a:r>
              <a:rPr lang="en-US" sz="3200" dirty="0" err="1" smtClean="0"/>
              <a:t>levanto</a:t>
            </a:r>
            <a:endParaRPr lang="en-US" sz="3200" dirty="0" smtClean="0"/>
          </a:p>
          <a:p>
            <a:r>
              <a:rPr lang="en-US" sz="3200" dirty="0"/>
              <a:t>A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752766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2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10267"/>
            <a:ext cx="70616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20. ¿</a:t>
            </a:r>
            <a:r>
              <a:rPr lang="en-US" sz="3600" dirty="0" err="1" smtClean="0"/>
              <a:t>Dónde</a:t>
            </a:r>
            <a:r>
              <a:rPr lang="en-US" sz="3600" dirty="0" smtClean="0"/>
              <a:t> </a:t>
            </a:r>
            <a:r>
              <a:rPr lang="en-US" sz="3600" dirty="0" err="1" smtClean="0"/>
              <a:t>empezó</a:t>
            </a:r>
            <a:r>
              <a:rPr lang="en-US" sz="3600" dirty="0" smtClean="0"/>
              <a:t> la </a:t>
            </a:r>
            <a:r>
              <a:rPr lang="en-US" sz="3600" dirty="0" err="1" smtClean="0"/>
              <a:t>costumbre</a:t>
            </a:r>
            <a:r>
              <a:rPr lang="en-US" sz="3600" dirty="0" smtClean="0"/>
              <a:t> de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a siesta?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En Asia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En </a:t>
            </a:r>
            <a:r>
              <a:rPr lang="en-US" sz="3600" dirty="0" err="1" smtClean="0"/>
              <a:t>Sud</a:t>
            </a:r>
            <a:r>
              <a:rPr lang="en-US" sz="3600" dirty="0" smtClean="0"/>
              <a:t> </a:t>
            </a:r>
            <a:r>
              <a:rPr lang="en-US" sz="3600" dirty="0" err="1" smtClean="0"/>
              <a:t>América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smtClean="0"/>
              <a:t>En </a:t>
            </a:r>
            <a:r>
              <a:rPr lang="en-US" sz="3600" dirty="0" smtClean="0"/>
              <a:t>el</a:t>
            </a:r>
            <a:r>
              <a:rPr lang="en-US" sz="3600" dirty="0" smtClean="0"/>
              <a:t> </a:t>
            </a:r>
            <a:r>
              <a:rPr lang="en-US" sz="3600" dirty="0" err="1" smtClean="0"/>
              <a:t>área</a:t>
            </a:r>
            <a:r>
              <a:rPr lang="en-US" sz="3600" dirty="0" smtClean="0"/>
              <a:t> del </a:t>
            </a:r>
            <a:r>
              <a:rPr lang="en-US" sz="3600" dirty="0" err="1" smtClean="0"/>
              <a:t>Medeteráneo</a:t>
            </a:r>
            <a:endParaRPr lang="en-US" sz="3600" dirty="0" smtClean="0"/>
          </a:p>
          <a:p>
            <a:pPr marL="742950" indent="-742950">
              <a:buAutoNum type="alphaLcPeriod"/>
            </a:pPr>
            <a:r>
              <a:rPr lang="en-US" sz="3600" dirty="0" smtClean="0"/>
              <a:t>En </a:t>
            </a:r>
            <a:r>
              <a:rPr lang="en-US" sz="3600" dirty="0" smtClean="0"/>
              <a:t>México</a:t>
            </a:r>
          </a:p>
          <a:p>
            <a:r>
              <a:rPr lang="en-US" sz="3600" dirty="0"/>
              <a:t>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825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85" y="2676517"/>
            <a:ext cx="88793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21. ¿</a:t>
            </a:r>
            <a:r>
              <a:rPr lang="en-US" sz="3600" dirty="0" err="1" smtClean="0"/>
              <a:t>Dónde</a:t>
            </a:r>
            <a:r>
              <a:rPr lang="en-US" sz="3600" dirty="0" smtClean="0"/>
              <a:t> se dice “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hacés</a:t>
            </a:r>
            <a:r>
              <a:rPr lang="en-US" sz="3600" dirty="0" smtClean="0"/>
              <a:t> </a:t>
            </a:r>
            <a:r>
              <a:rPr lang="en-US" sz="3600" dirty="0" err="1" smtClean="0"/>
              <a:t>vos</a:t>
            </a:r>
            <a:r>
              <a:rPr lang="en-US" sz="3600" dirty="0" smtClean="0"/>
              <a:t>” instead of</a:t>
            </a:r>
          </a:p>
          <a:p>
            <a:r>
              <a:rPr lang="en-US" sz="3600" dirty="0" smtClean="0"/>
              <a:t>“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haces</a:t>
            </a:r>
            <a:r>
              <a:rPr lang="en-US" sz="3600" dirty="0" smtClean="0"/>
              <a:t> </a:t>
            </a:r>
            <a:r>
              <a:rPr lang="en-US" sz="3600" dirty="0" err="1" smtClean="0"/>
              <a:t>tú</a:t>
            </a:r>
            <a:r>
              <a:rPr lang="en-US" sz="3600" dirty="0" smtClean="0"/>
              <a:t>”?</a:t>
            </a:r>
          </a:p>
          <a:p>
            <a:pPr marL="742950" indent="-742950">
              <a:buAutoNum type="alphaLcPeriod"/>
            </a:pPr>
            <a:r>
              <a:rPr lang="en-US" sz="3600" dirty="0" smtClean="0"/>
              <a:t>Chile					b. Mexico</a:t>
            </a:r>
          </a:p>
          <a:p>
            <a:r>
              <a:rPr lang="en-US" sz="3600" dirty="0" smtClean="0"/>
              <a:t>c. Bolivia					d. </a:t>
            </a:r>
            <a:r>
              <a:rPr lang="en-US" sz="3600" dirty="0" smtClean="0"/>
              <a:t>Argentina</a:t>
            </a:r>
          </a:p>
          <a:p>
            <a:r>
              <a:rPr lang="en-US" sz="3600" dirty="0"/>
              <a:t>D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20" y="440430"/>
            <a:ext cx="3975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58" y="571500"/>
            <a:ext cx="3066717" cy="2893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236" y="4073797"/>
            <a:ext cx="76708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personas les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ducharse</a:t>
            </a:r>
            <a:r>
              <a:rPr lang="en-US" sz="2800" dirty="0" smtClean="0"/>
              <a:t>, </a:t>
            </a:r>
            <a:r>
              <a:rPr lang="en-US" sz="2800" dirty="0" err="1" smtClean="0"/>
              <a:t>pero</a:t>
            </a:r>
            <a:r>
              <a:rPr lang="en-US" sz="2800" dirty="0" smtClean="0"/>
              <a:t> a mi </a:t>
            </a:r>
          </a:p>
          <a:p>
            <a:r>
              <a:rPr lang="en-US" sz="2800" dirty="0" err="1"/>
              <a:t>a</a:t>
            </a:r>
            <a:r>
              <a:rPr lang="en-US" sz="2800" dirty="0" err="1" smtClean="0"/>
              <a:t>buelo</a:t>
            </a:r>
            <a:r>
              <a:rPr lang="en-US" sz="2800" dirty="0" smtClean="0"/>
              <a:t>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____________________.</a:t>
            </a:r>
          </a:p>
          <a:p>
            <a:r>
              <a:rPr lang="en-US" sz="2800" dirty="0" smtClean="0"/>
              <a:t>a. </a:t>
            </a:r>
            <a:r>
              <a:rPr lang="en-US" sz="2800" dirty="0" err="1"/>
              <a:t>b</a:t>
            </a:r>
            <a:r>
              <a:rPr lang="en-US" sz="2800" dirty="0" err="1" smtClean="0"/>
              <a:t>añarse</a:t>
            </a:r>
            <a:r>
              <a:rPr lang="en-US" sz="2800" dirty="0" smtClean="0"/>
              <a:t>				b. se </a:t>
            </a:r>
            <a:r>
              <a:rPr lang="en-US" sz="2800" dirty="0" err="1" smtClean="0"/>
              <a:t>baña</a:t>
            </a:r>
            <a:endParaRPr lang="en-US" sz="2800" dirty="0" smtClean="0"/>
          </a:p>
          <a:p>
            <a:r>
              <a:rPr lang="en-US" sz="2800" dirty="0" smtClean="0"/>
              <a:t>c. </a:t>
            </a:r>
            <a:r>
              <a:rPr lang="en-US" sz="2800" dirty="0" err="1" smtClean="0"/>
              <a:t>cepillarse</a:t>
            </a:r>
            <a:r>
              <a:rPr lang="en-US" sz="2800" dirty="0" smtClean="0"/>
              <a:t>                   d. se </a:t>
            </a:r>
            <a:r>
              <a:rPr lang="en-US" sz="2800" dirty="0" err="1" smtClean="0"/>
              <a:t>cepilla</a:t>
            </a:r>
            <a:r>
              <a:rPr lang="en-US" sz="2800" dirty="0" smtClean="0"/>
              <a:t>	</a:t>
            </a:r>
            <a:endParaRPr lang="en-US" sz="2800" dirty="0" smtClean="0"/>
          </a:p>
          <a:p>
            <a:r>
              <a:rPr lang="en-US" sz="2800" dirty="0"/>
              <a:t>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476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954" y="3941531"/>
            <a:ext cx="80566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 err="1" smtClean="0"/>
              <a:t>Puedo</a:t>
            </a:r>
            <a:r>
              <a:rPr lang="en-US" sz="3200" dirty="0" smtClean="0"/>
              <a:t> </a:t>
            </a:r>
            <a:r>
              <a:rPr lang="en-US" sz="3200" dirty="0" err="1" smtClean="0"/>
              <a:t>ver</a:t>
            </a:r>
            <a:r>
              <a:rPr lang="en-US" sz="3200" dirty="0" smtClean="0"/>
              <a:t> a mi </a:t>
            </a:r>
            <a:r>
              <a:rPr lang="en-US" sz="3200" dirty="0" err="1" smtClean="0"/>
              <a:t>misma</a:t>
            </a:r>
            <a:r>
              <a:rPr lang="en-US" sz="3200" dirty="0" smtClean="0"/>
              <a:t> en _______________.</a:t>
            </a:r>
          </a:p>
          <a:p>
            <a:r>
              <a:rPr lang="en-US" sz="3200" dirty="0" smtClean="0"/>
              <a:t>a. La </a:t>
            </a:r>
            <a:r>
              <a:rPr lang="en-US" sz="3200" dirty="0" err="1" smtClean="0"/>
              <a:t>toalla</a:t>
            </a:r>
            <a:r>
              <a:rPr lang="en-US" sz="3200" dirty="0" smtClean="0"/>
              <a:t>					b. el </a:t>
            </a:r>
            <a:r>
              <a:rPr lang="en-US" sz="3200" dirty="0" err="1" smtClean="0"/>
              <a:t>espejo</a:t>
            </a:r>
            <a:endParaRPr lang="en-US" sz="3200" dirty="0" smtClean="0"/>
          </a:p>
          <a:p>
            <a:r>
              <a:rPr lang="en-US" sz="3200" dirty="0" smtClean="0"/>
              <a:t>c. La </a:t>
            </a:r>
            <a:r>
              <a:rPr lang="en-US" sz="3200" dirty="0" err="1" smtClean="0"/>
              <a:t>ducha</a:t>
            </a:r>
            <a:r>
              <a:rPr lang="en-US" sz="3200" dirty="0" smtClean="0"/>
              <a:t>				d. el </a:t>
            </a:r>
            <a:r>
              <a:rPr lang="en-US" sz="3200" dirty="0" smtClean="0"/>
              <a:t>lavabo</a:t>
            </a:r>
          </a:p>
          <a:p>
            <a:r>
              <a:rPr lang="en-US" sz="3200" dirty="0"/>
              <a:t>B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5651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6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05" y="3835718"/>
            <a:ext cx="75584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5. </a:t>
            </a:r>
            <a:r>
              <a:rPr lang="en-US" sz="3600" dirty="0" err="1" smtClean="0"/>
              <a:t>Todos</a:t>
            </a:r>
            <a:r>
              <a:rPr lang="en-US" sz="3600" dirty="0" smtClean="0"/>
              <a:t> los </a:t>
            </a:r>
            <a:r>
              <a:rPr lang="en-US" sz="3600" dirty="0" err="1" smtClean="0"/>
              <a:t>días</a:t>
            </a:r>
            <a:r>
              <a:rPr lang="en-US" sz="3600" dirty="0" smtClean="0"/>
              <a:t> Ramón ____________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seis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mañana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a. Se pone			b. </a:t>
            </a:r>
            <a:r>
              <a:rPr lang="en-US" sz="3600" dirty="0" err="1" smtClean="0"/>
              <a:t>ponerse</a:t>
            </a:r>
            <a:endParaRPr lang="en-US" sz="3600" dirty="0" smtClean="0"/>
          </a:p>
          <a:p>
            <a:r>
              <a:rPr lang="en-US" sz="3600" dirty="0" smtClean="0"/>
              <a:t>c. Se </a:t>
            </a:r>
            <a:r>
              <a:rPr lang="en-US" sz="3600" dirty="0" err="1" smtClean="0"/>
              <a:t>despierta</a:t>
            </a:r>
            <a:r>
              <a:rPr lang="en-US" sz="3600" dirty="0" smtClean="0"/>
              <a:t>     d. </a:t>
            </a:r>
            <a:r>
              <a:rPr lang="en-US" sz="3600" dirty="0" err="1" smtClean="0"/>
              <a:t>despertarse</a:t>
            </a:r>
            <a:endParaRPr lang="en-US" sz="3600" dirty="0" smtClean="0"/>
          </a:p>
          <a:p>
            <a:r>
              <a:rPr lang="en-US" sz="3600" dirty="0"/>
              <a:t>C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768350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970" y="3077702"/>
            <a:ext cx="55773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6. 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“I like apples”?</a:t>
            </a:r>
          </a:p>
          <a:p>
            <a:r>
              <a:rPr lang="en-US" sz="3200" dirty="0" smtClean="0"/>
              <a:t>a. </a:t>
            </a:r>
            <a:r>
              <a:rPr lang="en-US" sz="3200" dirty="0" err="1" smtClean="0"/>
              <a:t>Yo</a:t>
            </a:r>
            <a:r>
              <a:rPr lang="en-US" sz="3200" dirty="0" smtClean="0"/>
              <a:t> gusto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manzanas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gusta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manzanas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c. Me </a:t>
            </a:r>
            <a:r>
              <a:rPr lang="en-US" sz="3200" dirty="0" err="1" smtClean="0"/>
              <a:t>gusta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manzanas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d. Me </a:t>
            </a:r>
            <a:r>
              <a:rPr lang="en-US" sz="3200" dirty="0" err="1" smtClean="0"/>
              <a:t>gustan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manzanas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10" y="75360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623" y="3117885"/>
            <a:ext cx="587031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7. 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“I liked the pie”?</a:t>
            </a:r>
          </a:p>
          <a:p>
            <a:r>
              <a:rPr lang="en-US" sz="3200" dirty="0" smtClean="0"/>
              <a:t>a.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gusté</a:t>
            </a:r>
            <a:r>
              <a:rPr lang="en-US" sz="3200" dirty="0" smtClean="0"/>
              <a:t> el pastel.   </a:t>
            </a:r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gustaba</a:t>
            </a:r>
            <a:r>
              <a:rPr lang="en-US" sz="3200" dirty="0" smtClean="0"/>
              <a:t> el pastel.</a:t>
            </a:r>
          </a:p>
          <a:p>
            <a:r>
              <a:rPr lang="en-US" sz="3200" dirty="0" smtClean="0"/>
              <a:t>c. Me </a:t>
            </a:r>
            <a:r>
              <a:rPr lang="en-US" sz="3200" dirty="0" err="1" smtClean="0"/>
              <a:t>gustó</a:t>
            </a:r>
            <a:r>
              <a:rPr lang="en-US" sz="3200" dirty="0" smtClean="0"/>
              <a:t> el pastel.</a:t>
            </a:r>
          </a:p>
          <a:p>
            <a:r>
              <a:rPr lang="en-US" sz="3200" dirty="0" smtClean="0"/>
              <a:t>d. Me </a:t>
            </a:r>
            <a:r>
              <a:rPr lang="en-US" sz="3200" dirty="0" err="1" smtClean="0"/>
              <a:t>gusta</a:t>
            </a:r>
            <a:r>
              <a:rPr lang="en-US" sz="3200" dirty="0" smtClean="0"/>
              <a:t> el pastel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C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501987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9272" y="2904405"/>
            <a:ext cx="64490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8. ¿</a:t>
            </a:r>
            <a:r>
              <a:rPr lang="en-US" sz="3200" dirty="0" err="1" smtClean="0"/>
              <a:t>Cómo</a:t>
            </a:r>
            <a:r>
              <a:rPr lang="en-US" sz="3200" dirty="0" smtClean="0"/>
              <a:t> se dice “I loved the music”?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encanta</a:t>
            </a:r>
            <a:r>
              <a:rPr lang="en-US" sz="3200" dirty="0" smtClean="0"/>
              <a:t> la </a:t>
            </a:r>
            <a:r>
              <a:rPr lang="en-US" sz="3200" dirty="0" err="1" smtClean="0"/>
              <a:t>música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Me </a:t>
            </a:r>
            <a:r>
              <a:rPr lang="en-US" sz="3200" dirty="0" err="1" smtClean="0"/>
              <a:t>encantó</a:t>
            </a:r>
            <a:r>
              <a:rPr lang="en-US" sz="3200" dirty="0" smtClean="0"/>
              <a:t> la </a:t>
            </a:r>
            <a:r>
              <a:rPr lang="en-US" sz="3200" dirty="0" err="1" smtClean="0"/>
              <a:t>música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encanto</a:t>
            </a:r>
            <a:r>
              <a:rPr lang="en-US" sz="3200" dirty="0" smtClean="0"/>
              <a:t> la </a:t>
            </a:r>
            <a:r>
              <a:rPr lang="en-US" sz="3200" dirty="0" err="1" smtClean="0"/>
              <a:t>música</a:t>
            </a:r>
            <a:r>
              <a:rPr lang="en-US" sz="3200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Me </a:t>
            </a:r>
            <a:r>
              <a:rPr lang="en-US" sz="3200" dirty="0" err="1" smtClean="0"/>
              <a:t>encanta</a:t>
            </a:r>
            <a:r>
              <a:rPr lang="en-US" sz="3200" dirty="0" smtClean="0"/>
              <a:t> la </a:t>
            </a:r>
            <a:r>
              <a:rPr lang="en-US" sz="3200" dirty="0" err="1" smtClean="0"/>
              <a:t>música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B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685053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4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59" y="3335640"/>
            <a:ext cx="88361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9. ¿</a:t>
            </a:r>
            <a:r>
              <a:rPr lang="en-US" sz="3600" dirty="0" err="1" smtClean="0"/>
              <a:t>Cómo</a:t>
            </a:r>
            <a:r>
              <a:rPr lang="en-US" sz="3600" dirty="0" smtClean="0"/>
              <a:t> se dice “I please you”? (You like me)</a:t>
            </a:r>
          </a:p>
          <a:p>
            <a:r>
              <a:rPr lang="en-US" sz="3600" dirty="0" smtClean="0"/>
              <a:t>a. Me </a:t>
            </a:r>
            <a:r>
              <a:rPr lang="en-US" sz="3600" dirty="0" err="1" smtClean="0"/>
              <a:t>gustas</a:t>
            </a:r>
            <a:r>
              <a:rPr lang="en-US" sz="3600" dirty="0" smtClean="0"/>
              <a:t>.    			b. </a:t>
            </a:r>
            <a:r>
              <a:rPr lang="en-US" sz="3600" dirty="0" err="1" smtClean="0"/>
              <a:t>Te</a:t>
            </a:r>
            <a:r>
              <a:rPr lang="en-US" sz="3600" dirty="0" smtClean="0"/>
              <a:t> gusto.</a:t>
            </a:r>
          </a:p>
          <a:p>
            <a:r>
              <a:rPr lang="en-US" sz="3600" dirty="0" smtClean="0"/>
              <a:t>c.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gustas</a:t>
            </a:r>
            <a:r>
              <a:rPr lang="en-US" sz="3600" dirty="0" smtClean="0"/>
              <a:t>.					d. </a:t>
            </a:r>
            <a:r>
              <a:rPr lang="en-US" sz="3600" dirty="0" err="1" smtClean="0"/>
              <a:t>Tú</a:t>
            </a:r>
            <a:r>
              <a:rPr lang="en-US" sz="3600" dirty="0" smtClean="0"/>
              <a:t> </a:t>
            </a:r>
            <a:r>
              <a:rPr lang="en-US" sz="3600" dirty="0" err="1" smtClean="0"/>
              <a:t>gusta</a:t>
            </a:r>
            <a:r>
              <a:rPr lang="en-US" sz="3600" dirty="0" smtClean="0"/>
              <a:t> me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B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90" y="662136"/>
            <a:ext cx="4285940" cy="26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</TotalTime>
  <Words>549</Words>
  <Application>Microsoft Macintosh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 Teacher</dc:creator>
  <cp:lastModifiedBy>Lisa Collier</cp:lastModifiedBy>
  <cp:revision>13</cp:revision>
  <dcterms:created xsi:type="dcterms:W3CDTF">2013-05-05T03:20:43Z</dcterms:created>
  <dcterms:modified xsi:type="dcterms:W3CDTF">2017-04-04T19:31:13Z</dcterms:modified>
</cp:coreProperties>
</file>